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5005" autoAdjust="0"/>
    <p:restoredTop sz="94660"/>
  </p:normalViewPr>
  <p:slideViewPr>
    <p:cSldViewPr snapToGrid="0">
      <p:cViewPr>
        <p:scale>
          <a:sx n="150" d="100"/>
          <a:sy n="150" d="100"/>
        </p:scale>
        <p:origin x="-2268" y="-4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40A1350A-0FDF-4C47-A246-E45BE74852F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כותרת משנה 2">
            <a:extLst>
              <a:ext uri="{FF2B5EF4-FFF2-40B4-BE49-F238E27FC236}">
                <a16:creationId xmlns:a16="http://schemas.microsoft.com/office/drawing/2014/main" id="{0C920992-235B-4A3F-B8EC-CDD22DA0E50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e-IL"/>
              <a:t>לחץ כדי לערוך סגנון כותרת משנה של תבנית בסיס</a:t>
            </a:r>
          </a:p>
        </p:txBody>
      </p:sp>
      <p:sp>
        <p:nvSpPr>
          <p:cNvPr id="4" name="מציין מיקום של תאריך 3">
            <a:extLst>
              <a:ext uri="{FF2B5EF4-FFF2-40B4-BE49-F238E27FC236}">
                <a16:creationId xmlns:a16="http://schemas.microsoft.com/office/drawing/2014/main" id="{5142CBDD-4870-46E1-82B8-506E817311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613B4D-0387-4D43-BD3D-1B34586E9298}" type="datetimeFigureOut">
              <a:rPr lang="he-IL" smtClean="0"/>
              <a:t>ט'/תשרי/תשע"ט</a:t>
            </a:fld>
            <a:endParaRPr lang="he-IL"/>
          </a:p>
        </p:txBody>
      </p:sp>
      <p:sp>
        <p:nvSpPr>
          <p:cNvPr id="5" name="מציין מיקום של כותרת תחתונה 4">
            <a:extLst>
              <a:ext uri="{FF2B5EF4-FFF2-40B4-BE49-F238E27FC236}">
                <a16:creationId xmlns:a16="http://schemas.microsoft.com/office/drawing/2014/main" id="{E25B3BD8-6B42-4BC8-8D24-86A5AD463D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E2985629-3361-4465-B09D-63DF7C0E7B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A92E87-6D63-4AD0-BA2B-6C8FC17B6BEC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5265691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A577F261-85E9-4FEF-B6D5-07A9276CB6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טקסט אנכי 2">
            <a:extLst>
              <a:ext uri="{FF2B5EF4-FFF2-40B4-BE49-F238E27FC236}">
                <a16:creationId xmlns:a16="http://schemas.microsoft.com/office/drawing/2014/main" id="{B4617402-8A8E-4FC4-80A9-9EB2E122E08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/>
              <a:t>ערוך סגנונות טקסט של תבנית בסיס</a:t>
            </a:r>
          </a:p>
          <a:p>
            <a:pPr lvl="1"/>
            <a:r>
              <a:rPr lang="he-IL"/>
              <a:t>רמה שניה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>
            <a:extLst>
              <a:ext uri="{FF2B5EF4-FFF2-40B4-BE49-F238E27FC236}">
                <a16:creationId xmlns:a16="http://schemas.microsoft.com/office/drawing/2014/main" id="{41CEC095-E6B4-476B-BB8E-74478F6C3F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613B4D-0387-4D43-BD3D-1B34586E9298}" type="datetimeFigureOut">
              <a:rPr lang="he-IL" smtClean="0"/>
              <a:t>ט'/תשרי/תשע"ט</a:t>
            </a:fld>
            <a:endParaRPr lang="he-IL"/>
          </a:p>
        </p:txBody>
      </p:sp>
      <p:sp>
        <p:nvSpPr>
          <p:cNvPr id="5" name="מציין מיקום של כותרת תחתונה 4">
            <a:extLst>
              <a:ext uri="{FF2B5EF4-FFF2-40B4-BE49-F238E27FC236}">
                <a16:creationId xmlns:a16="http://schemas.microsoft.com/office/drawing/2014/main" id="{668EA783-D22D-4646-8683-CE6F44E451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287E63F0-7546-4C72-B25E-6EDE22C9E5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A92E87-6D63-4AD0-BA2B-6C8FC17B6BEC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7251393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>
            <a:extLst>
              <a:ext uri="{FF2B5EF4-FFF2-40B4-BE49-F238E27FC236}">
                <a16:creationId xmlns:a16="http://schemas.microsoft.com/office/drawing/2014/main" id="{C6776DBD-21B6-43B3-BC6B-29EB51F53B3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טקסט אנכי 2">
            <a:extLst>
              <a:ext uri="{FF2B5EF4-FFF2-40B4-BE49-F238E27FC236}">
                <a16:creationId xmlns:a16="http://schemas.microsoft.com/office/drawing/2014/main" id="{76ADD231-B399-4AFF-9FF6-231F653B638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e-IL"/>
              <a:t>ערוך סגנונות טקסט של תבנית בסיס</a:t>
            </a:r>
          </a:p>
          <a:p>
            <a:pPr lvl="1"/>
            <a:r>
              <a:rPr lang="he-IL"/>
              <a:t>רמה שניה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>
            <a:extLst>
              <a:ext uri="{FF2B5EF4-FFF2-40B4-BE49-F238E27FC236}">
                <a16:creationId xmlns:a16="http://schemas.microsoft.com/office/drawing/2014/main" id="{4F277FD7-77AC-4113-A6AC-A770E846CD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613B4D-0387-4D43-BD3D-1B34586E9298}" type="datetimeFigureOut">
              <a:rPr lang="he-IL" smtClean="0"/>
              <a:t>ט'/תשרי/תשע"ט</a:t>
            </a:fld>
            <a:endParaRPr lang="he-IL"/>
          </a:p>
        </p:txBody>
      </p:sp>
      <p:sp>
        <p:nvSpPr>
          <p:cNvPr id="5" name="מציין מיקום של כותרת תחתונה 4">
            <a:extLst>
              <a:ext uri="{FF2B5EF4-FFF2-40B4-BE49-F238E27FC236}">
                <a16:creationId xmlns:a16="http://schemas.microsoft.com/office/drawing/2014/main" id="{18751703-269B-435A-8194-86616E0DD4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F4C196A1-81A6-4A20-8A5B-0D044EC617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A92E87-6D63-4AD0-BA2B-6C8FC17B6BEC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954517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BB324F30-6EC6-46B6-8BCE-45D85353EB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תוכן 2">
            <a:extLst>
              <a:ext uri="{FF2B5EF4-FFF2-40B4-BE49-F238E27FC236}">
                <a16:creationId xmlns:a16="http://schemas.microsoft.com/office/drawing/2014/main" id="{BE5D3655-B414-4C82-885C-8560E995B5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/>
              <a:t>ערוך סגנונות טקסט של תבנית בסיס</a:t>
            </a:r>
          </a:p>
          <a:p>
            <a:pPr lvl="1"/>
            <a:r>
              <a:rPr lang="he-IL"/>
              <a:t>רמה שניה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>
            <a:extLst>
              <a:ext uri="{FF2B5EF4-FFF2-40B4-BE49-F238E27FC236}">
                <a16:creationId xmlns:a16="http://schemas.microsoft.com/office/drawing/2014/main" id="{E480BD4D-CAD2-4E90-B738-6E8D50ABF5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613B4D-0387-4D43-BD3D-1B34586E9298}" type="datetimeFigureOut">
              <a:rPr lang="he-IL" smtClean="0"/>
              <a:t>ט'/תשרי/תשע"ט</a:t>
            </a:fld>
            <a:endParaRPr lang="he-IL"/>
          </a:p>
        </p:txBody>
      </p:sp>
      <p:sp>
        <p:nvSpPr>
          <p:cNvPr id="5" name="מציין מיקום של כותרת תחתונה 4">
            <a:extLst>
              <a:ext uri="{FF2B5EF4-FFF2-40B4-BE49-F238E27FC236}">
                <a16:creationId xmlns:a16="http://schemas.microsoft.com/office/drawing/2014/main" id="{10DB9016-613D-42C3-8CE2-314F6565E1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AF274F9F-AB3F-45DE-97D3-6462E365B3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A92E87-6D63-4AD0-BA2B-6C8FC17B6BEC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5611183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AC351E10-D5BA-4DA1-99EA-C0FF23A66A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טקסט 2">
            <a:extLst>
              <a:ext uri="{FF2B5EF4-FFF2-40B4-BE49-F238E27FC236}">
                <a16:creationId xmlns:a16="http://schemas.microsoft.com/office/drawing/2014/main" id="{8DFDB6CB-0A9C-495D-8529-EAB4B784B86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/>
              <a:t>ערוך סגנונות טקסט של תבנית בסיס</a:t>
            </a:r>
          </a:p>
        </p:txBody>
      </p:sp>
      <p:sp>
        <p:nvSpPr>
          <p:cNvPr id="4" name="מציין מיקום של תאריך 3">
            <a:extLst>
              <a:ext uri="{FF2B5EF4-FFF2-40B4-BE49-F238E27FC236}">
                <a16:creationId xmlns:a16="http://schemas.microsoft.com/office/drawing/2014/main" id="{DD0A80FC-F47A-4499-84CD-5C0236134B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613B4D-0387-4D43-BD3D-1B34586E9298}" type="datetimeFigureOut">
              <a:rPr lang="he-IL" smtClean="0"/>
              <a:t>ט'/תשרי/תשע"ט</a:t>
            </a:fld>
            <a:endParaRPr lang="he-IL"/>
          </a:p>
        </p:txBody>
      </p:sp>
      <p:sp>
        <p:nvSpPr>
          <p:cNvPr id="5" name="מציין מיקום של כותרת תחתונה 4">
            <a:extLst>
              <a:ext uri="{FF2B5EF4-FFF2-40B4-BE49-F238E27FC236}">
                <a16:creationId xmlns:a16="http://schemas.microsoft.com/office/drawing/2014/main" id="{A90CA311-4F84-444A-A37F-843A858DC9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2783B767-6EFC-43E1-8509-8F31D9122E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A92E87-6D63-4AD0-BA2B-6C8FC17B6BEC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3346362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E4A4173D-901E-45A0-B715-A09B49D665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תוכן 2">
            <a:extLst>
              <a:ext uri="{FF2B5EF4-FFF2-40B4-BE49-F238E27FC236}">
                <a16:creationId xmlns:a16="http://schemas.microsoft.com/office/drawing/2014/main" id="{6F6D6B3D-A060-4B40-96BF-A61A4EFD911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e-IL"/>
              <a:t>ערוך סגנונות טקסט של תבנית בסיס</a:t>
            </a:r>
          </a:p>
          <a:p>
            <a:pPr lvl="1"/>
            <a:r>
              <a:rPr lang="he-IL"/>
              <a:t>רמה שניה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תוכן 3">
            <a:extLst>
              <a:ext uri="{FF2B5EF4-FFF2-40B4-BE49-F238E27FC236}">
                <a16:creationId xmlns:a16="http://schemas.microsoft.com/office/drawing/2014/main" id="{8492D506-2115-4A60-AD9D-D4DC6982D56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e-IL"/>
              <a:t>ערוך סגנונות טקסט של תבנית בסיס</a:t>
            </a:r>
          </a:p>
          <a:p>
            <a:pPr lvl="1"/>
            <a:r>
              <a:rPr lang="he-IL"/>
              <a:t>רמה שניה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5" name="מציין מיקום של תאריך 4">
            <a:extLst>
              <a:ext uri="{FF2B5EF4-FFF2-40B4-BE49-F238E27FC236}">
                <a16:creationId xmlns:a16="http://schemas.microsoft.com/office/drawing/2014/main" id="{E7199C2A-728D-4E01-AB7D-A2B6F67FCD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613B4D-0387-4D43-BD3D-1B34586E9298}" type="datetimeFigureOut">
              <a:rPr lang="he-IL" smtClean="0"/>
              <a:t>ט'/תשרי/תשע"ט</a:t>
            </a:fld>
            <a:endParaRPr lang="he-IL"/>
          </a:p>
        </p:txBody>
      </p:sp>
      <p:sp>
        <p:nvSpPr>
          <p:cNvPr id="6" name="מציין מיקום של כותרת תחתונה 5">
            <a:extLst>
              <a:ext uri="{FF2B5EF4-FFF2-40B4-BE49-F238E27FC236}">
                <a16:creationId xmlns:a16="http://schemas.microsoft.com/office/drawing/2014/main" id="{B5C24172-8BCF-4871-902E-05A367A652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>
            <a:extLst>
              <a:ext uri="{FF2B5EF4-FFF2-40B4-BE49-F238E27FC236}">
                <a16:creationId xmlns:a16="http://schemas.microsoft.com/office/drawing/2014/main" id="{C9090CCF-4708-464B-8E81-08B5D33132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A92E87-6D63-4AD0-BA2B-6C8FC17B6BEC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2257292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5E846D22-6570-45C9-9028-D6D7679E8B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טקסט 2">
            <a:extLst>
              <a:ext uri="{FF2B5EF4-FFF2-40B4-BE49-F238E27FC236}">
                <a16:creationId xmlns:a16="http://schemas.microsoft.com/office/drawing/2014/main" id="{3EE22F4E-7D66-4567-9498-D47184B9789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/>
              <a:t>ערוך סגנונות טקסט של תבנית בסיס</a:t>
            </a:r>
          </a:p>
        </p:txBody>
      </p:sp>
      <p:sp>
        <p:nvSpPr>
          <p:cNvPr id="4" name="מציין מיקום תוכן 3">
            <a:extLst>
              <a:ext uri="{FF2B5EF4-FFF2-40B4-BE49-F238E27FC236}">
                <a16:creationId xmlns:a16="http://schemas.microsoft.com/office/drawing/2014/main" id="{16777117-1266-40D4-98F2-F2EE0169266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e-IL"/>
              <a:t>ערוך סגנונות טקסט של תבנית בסיס</a:t>
            </a:r>
          </a:p>
          <a:p>
            <a:pPr lvl="1"/>
            <a:r>
              <a:rPr lang="he-IL"/>
              <a:t>רמה שניה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5" name="מציין מיקום טקסט 4">
            <a:extLst>
              <a:ext uri="{FF2B5EF4-FFF2-40B4-BE49-F238E27FC236}">
                <a16:creationId xmlns:a16="http://schemas.microsoft.com/office/drawing/2014/main" id="{A6319C54-DB60-4C63-AB2E-BBB4D713D0B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/>
              <a:t>ערוך סגנונות טקסט של תבנית בסיס</a:t>
            </a:r>
          </a:p>
        </p:txBody>
      </p:sp>
      <p:sp>
        <p:nvSpPr>
          <p:cNvPr id="6" name="מציין מיקום תוכן 5">
            <a:extLst>
              <a:ext uri="{FF2B5EF4-FFF2-40B4-BE49-F238E27FC236}">
                <a16:creationId xmlns:a16="http://schemas.microsoft.com/office/drawing/2014/main" id="{08EA7F1A-288A-4BAD-8B8C-5C5F02C03D2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e-IL"/>
              <a:t>ערוך סגנונות טקסט של תבנית בסיס</a:t>
            </a:r>
          </a:p>
          <a:p>
            <a:pPr lvl="1"/>
            <a:r>
              <a:rPr lang="he-IL"/>
              <a:t>רמה שניה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7" name="מציין מיקום של תאריך 6">
            <a:extLst>
              <a:ext uri="{FF2B5EF4-FFF2-40B4-BE49-F238E27FC236}">
                <a16:creationId xmlns:a16="http://schemas.microsoft.com/office/drawing/2014/main" id="{76A23D21-CA42-4302-B701-E6385F5CF3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613B4D-0387-4D43-BD3D-1B34586E9298}" type="datetimeFigureOut">
              <a:rPr lang="he-IL" smtClean="0"/>
              <a:t>ט'/תשרי/תשע"ט</a:t>
            </a:fld>
            <a:endParaRPr lang="he-IL"/>
          </a:p>
        </p:txBody>
      </p:sp>
      <p:sp>
        <p:nvSpPr>
          <p:cNvPr id="8" name="מציין מיקום של כותרת תחתונה 7">
            <a:extLst>
              <a:ext uri="{FF2B5EF4-FFF2-40B4-BE49-F238E27FC236}">
                <a16:creationId xmlns:a16="http://schemas.microsoft.com/office/drawing/2014/main" id="{BE92A32B-9288-4AD8-A61D-1863E3FC0E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מציין מיקום של מספר שקופית 8">
            <a:extLst>
              <a:ext uri="{FF2B5EF4-FFF2-40B4-BE49-F238E27FC236}">
                <a16:creationId xmlns:a16="http://schemas.microsoft.com/office/drawing/2014/main" id="{A1BBCACC-EC0D-4656-A56D-F52FCBA418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A92E87-6D63-4AD0-BA2B-6C8FC17B6BEC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69914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4C2A1662-2AE3-4BE3-A194-0E0F43DBDD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תאריך 2">
            <a:extLst>
              <a:ext uri="{FF2B5EF4-FFF2-40B4-BE49-F238E27FC236}">
                <a16:creationId xmlns:a16="http://schemas.microsoft.com/office/drawing/2014/main" id="{E9CC1581-C79A-4D97-95EF-E8EBBA7AB1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613B4D-0387-4D43-BD3D-1B34586E9298}" type="datetimeFigureOut">
              <a:rPr lang="he-IL" smtClean="0"/>
              <a:t>ט'/תשרי/תשע"ט</a:t>
            </a:fld>
            <a:endParaRPr lang="he-IL"/>
          </a:p>
        </p:txBody>
      </p:sp>
      <p:sp>
        <p:nvSpPr>
          <p:cNvPr id="4" name="מציין מיקום של כותרת תחתונה 3">
            <a:extLst>
              <a:ext uri="{FF2B5EF4-FFF2-40B4-BE49-F238E27FC236}">
                <a16:creationId xmlns:a16="http://schemas.microsoft.com/office/drawing/2014/main" id="{65270D97-ADB0-403C-8D00-D34F4150C2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מציין מיקום של מספר שקופית 4">
            <a:extLst>
              <a:ext uri="{FF2B5EF4-FFF2-40B4-BE49-F238E27FC236}">
                <a16:creationId xmlns:a16="http://schemas.microsoft.com/office/drawing/2014/main" id="{6B1499AB-12A4-4C3E-8F52-3EBF4557B9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A92E87-6D63-4AD0-BA2B-6C8FC17B6BEC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693884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>
            <a:extLst>
              <a:ext uri="{FF2B5EF4-FFF2-40B4-BE49-F238E27FC236}">
                <a16:creationId xmlns:a16="http://schemas.microsoft.com/office/drawing/2014/main" id="{F362E4B1-DB57-4632-AD90-7EA95BF0D3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613B4D-0387-4D43-BD3D-1B34586E9298}" type="datetimeFigureOut">
              <a:rPr lang="he-IL" smtClean="0"/>
              <a:t>ט'/תשרי/תשע"ט</a:t>
            </a:fld>
            <a:endParaRPr lang="he-IL"/>
          </a:p>
        </p:txBody>
      </p:sp>
      <p:sp>
        <p:nvSpPr>
          <p:cNvPr id="3" name="מציין מיקום של כותרת תחתונה 2">
            <a:extLst>
              <a:ext uri="{FF2B5EF4-FFF2-40B4-BE49-F238E27FC236}">
                <a16:creationId xmlns:a16="http://schemas.microsoft.com/office/drawing/2014/main" id="{D498FBE7-166F-41C0-9B06-230B51A017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>
            <a:extLst>
              <a:ext uri="{FF2B5EF4-FFF2-40B4-BE49-F238E27FC236}">
                <a16:creationId xmlns:a16="http://schemas.microsoft.com/office/drawing/2014/main" id="{930FE0C8-257C-40CC-B710-88E8C3033E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A92E87-6D63-4AD0-BA2B-6C8FC17B6BEC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8735193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A3E175C5-5940-4C1C-9B86-8A00861EFA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תוכן 2">
            <a:extLst>
              <a:ext uri="{FF2B5EF4-FFF2-40B4-BE49-F238E27FC236}">
                <a16:creationId xmlns:a16="http://schemas.microsoft.com/office/drawing/2014/main" id="{49088728-67AF-44C4-ACB9-686E1A27BC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/>
              <a:t>ערוך סגנונות טקסט של תבנית בסיס</a:t>
            </a:r>
          </a:p>
          <a:p>
            <a:pPr lvl="1"/>
            <a:r>
              <a:rPr lang="he-IL"/>
              <a:t>רמה שניה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טקסט 3">
            <a:extLst>
              <a:ext uri="{FF2B5EF4-FFF2-40B4-BE49-F238E27FC236}">
                <a16:creationId xmlns:a16="http://schemas.microsoft.com/office/drawing/2014/main" id="{06B40B5C-136D-467A-A112-3289FDB7146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/>
              <a:t>ערוך סגנונות טקסט של תבנית בסיס</a:t>
            </a:r>
          </a:p>
        </p:txBody>
      </p:sp>
      <p:sp>
        <p:nvSpPr>
          <p:cNvPr id="5" name="מציין מיקום של תאריך 4">
            <a:extLst>
              <a:ext uri="{FF2B5EF4-FFF2-40B4-BE49-F238E27FC236}">
                <a16:creationId xmlns:a16="http://schemas.microsoft.com/office/drawing/2014/main" id="{DC861D11-A37E-4BCF-B4B7-44C3AACA4C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613B4D-0387-4D43-BD3D-1B34586E9298}" type="datetimeFigureOut">
              <a:rPr lang="he-IL" smtClean="0"/>
              <a:t>ט'/תשרי/תשע"ט</a:t>
            </a:fld>
            <a:endParaRPr lang="he-IL"/>
          </a:p>
        </p:txBody>
      </p:sp>
      <p:sp>
        <p:nvSpPr>
          <p:cNvPr id="6" name="מציין מיקום של כותרת תחתונה 5">
            <a:extLst>
              <a:ext uri="{FF2B5EF4-FFF2-40B4-BE49-F238E27FC236}">
                <a16:creationId xmlns:a16="http://schemas.microsoft.com/office/drawing/2014/main" id="{B3624865-4755-4DB1-84B2-496EC4325E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>
            <a:extLst>
              <a:ext uri="{FF2B5EF4-FFF2-40B4-BE49-F238E27FC236}">
                <a16:creationId xmlns:a16="http://schemas.microsoft.com/office/drawing/2014/main" id="{88756825-0967-4B15-A524-0448F982B6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A92E87-6D63-4AD0-BA2B-6C8FC17B6BEC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9046973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B711ADCC-FA60-4151-8310-C8EDF209A6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תמונה 2">
            <a:extLst>
              <a:ext uri="{FF2B5EF4-FFF2-40B4-BE49-F238E27FC236}">
                <a16:creationId xmlns:a16="http://schemas.microsoft.com/office/drawing/2014/main" id="{961B0283-6730-4A56-BD30-640550E2353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מציין מיקום טקסט 3">
            <a:extLst>
              <a:ext uri="{FF2B5EF4-FFF2-40B4-BE49-F238E27FC236}">
                <a16:creationId xmlns:a16="http://schemas.microsoft.com/office/drawing/2014/main" id="{2D8FF332-B246-44FA-B801-D461944CD57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/>
              <a:t>ערוך סגנונות טקסט של תבנית בסיס</a:t>
            </a:r>
          </a:p>
        </p:txBody>
      </p:sp>
      <p:sp>
        <p:nvSpPr>
          <p:cNvPr id="5" name="מציין מיקום של תאריך 4">
            <a:extLst>
              <a:ext uri="{FF2B5EF4-FFF2-40B4-BE49-F238E27FC236}">
                <a16:creationId xmlns:a16="http://schemas.microsoft.com/office/drawing/2014/main" id="{E331B80F-B15E-4D72-8588-9A213CCEC1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613B4D-0387-4D43-BD3D-1B34586E9298}" type="datetimeFigureOut">
              <a:rPr lang="he-IL" smtClean="0"/>
              <a:t>ט'/תשרי/תשע"ט</a:t>
            </a:fld>
            <a:endParaRPr lang="he-IL"/>
          </a:p>
        </p:txBody>
      </p:sp>
      <p:sp>
        <p:nvSpPr>
          <p:cNvPr id="6" name="מציין מיקום של כותרת תחתונה 5">
            <a:extLst>
              <a:ext uri="{FF2B5EF4-FFF2-40B4-BE49-F238E27FC236}">
                <a16:creationId xmlns:a16="http://schemas.microsoft.com/office/drawing/2014/main" id="{611CE791-3069-4858-AACA-0CCEF8C1CE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>
            <a:extLst>
              <a:ext uri="{FF2B5EF4-FFF2-40B4-BE49-F238E27FC236}">
                <a16:creationId xmlns:a16="http://schemas.microsoft.com/office/drawing/2014/main" id="{537B3928-9EA9-4564-A92F-204001BDBA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A92E87-6D63-4AD0-BA2B-6C8FC17B6BEC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8042991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>
            <a:extLst>
              <a:ext uri="{FF2B5EF4-FFF2-40B4-BE49-F238E27FC236}">
                <a16:creationId xmlns:a16="http://schemas.microsoft.com/office/drawing/2014/main" id="{8A78B113-A9B6-4EEC-85E0-E3C9BF5771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טקסט 2">
            <a:extLst>
              <a:ext uri="{FF2B5EF4-FFF2-40B4-BE49-F238E27FC236}">
                <a16:creationId xmlns:a16="http://schemas.microsoft.com/office/drawing/2014/main" id="{FD4B5502-8777-499B-B071-B961797DCC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/>
              <a:t>ערוך סגנונות טקסט של תבנית בסיס</a:t>
            </a:r>
          </a:p>
          <a:p>
            <a:pPr lvl="1"/>
            <a:r>
              <a:rPr lang="he-IL"/>
              <a:t>רמה שניה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>
            <a:extLst>
              <a:ext uri="{FF2B5EF4-FFF2-40B4-BE49-F238E27FC236}">
                <a16:creationId xmlns:a16="http://schemas.microsoft.com/office/drawing/2014/main" id="{7AA45F14-FFCA-4A63-A112-5421BC5742F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613B4D-0387-4D43-BD3D-1B34586E9298}" type="datetimeFigureOut">
              <a:rPr lang="he-IL" smtClean="0"/>
              <a:t>ט'/תשרי/תשע"ט</a:t>
            </a:fld>
            <a:endParaRPr lang="he-IL"/>
          </a:p>
        </p:txBody>
      </p:sp>
      <p:sp>
        <p:nvSpPr>
          <p:cNvPr id="5" name="מציין מיקום של כותרת תחתונה 4">
            <a:extLst>
              <a:ext uri="{FF2B5EF4-FFF2-40B4-BE49-F238E27FC236}">
                <a16:creationId xmlns:a16="http://schemas.microsoft.com/office/drawing/2014/main" id="{6C74B081-29DE-40CF-BB66-A691D4AF29B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40A94A5A-B026-4461-9FF8-01B65FA6B27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A92E87-6D63-4AD0-BA2B-6C8FC17B6BEC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5334605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תרשים זרימה: השהיה 4">
            <a:extLst>
              <a:ext uri="{FF2B5EF4-FFF2-40B4-BE49-F238E27FC236}">
                <a16:creationId xmlns:a16="http://schemas.microsoft.com/office/drawing/2014/main" id="{85618E89-03BD-4C71-A713-403E9C99E22A}"/>
              </a:ext>
            </a:extLst>
          </p:cNvPr>
          <p:cNvSpPr/>
          <p:nvPr/>
        </p:nvSpPr>
        <p:spPr>
          <a:xfrm rot="16200000">
            <a:off x="5849864" y="2565394"/>
            <a:ext cx="222069" cy="1593668"/>
          </a:xfrm>
          <a:prstGeom prst="flowChartDela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6" name="תרשים זרימה: השהיה 5">
            <a:extLst>
              <a:ext uri="{FF2B5EF4-FFF2-40B4-BE49-F238E27FC236}">
                <a16:creationId xmlns:a16="http://schemas.microsoft.com/office/drawing/2014/main" id="{F1B70BDB-38A6-4EED-A677-A5573EBB4F24}"/>
              </a:ext>
            </a:extLst>
          </p:cNvPr>
          <p:cNvSpPr/>
          <p:nvPr/>
        </p:nvSpPr>
        <p:spPr>
          <a:xfrm rot="5400000">
            <a:off x="5849864" y="2996470"/>
            <a:ext cx="222069" cy="1593668"/>
          </a:xfrm>
          <a:prstGeom prst="flowChartDela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7" name="מלבן 6">
            <a:extLst>
              <a:ext uri="{FF2B5EF4-FFF2-40B4-BE49-F238E27FC236}">
                <a16:creationId xmlns:a16="http://schemas.microsoft.com/office/drawing/2014/main" id="{7CCD91EA-C51E-4380-A20C-DBB5F81EBB44}"/>
              </a:ext>
            </a:extLst>
          </p:cNvPr>
          <p:cNvSpPr/>
          <p:nvPr/>
        </p:nvSpPr>
        <p:spPr>
          <a:xfrm>
            <a:off x="5812852" y="3473262"/>
            <a:ext cx="296092" cy="20900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8" name="מלבן 7">
            <a:extLst>
              <a:ext uri="{FF2B5EF4-FFF2-40B4-BE49-F238E27FC236}">
                <a16:creationId xmlns:a16="http://schemas.microsoft.com/office/drawing/2014/main" id="{B8F77197-51C2-4532-AC05-9A1258A0AE72}"/>
              </a:ext>
            </a:extLst>
          </p:cNvPr>
          <p:cNvSpPr/>
          <p:nvPr/>
        </p:nvSpPr>
        <p:spPr>
          <a:xfrm>
            <a:off x="6152306" y="3510391"/>
            <a:ext cx="1236617" cy="128856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9" name="מלבן 8">
            <a:extLst>
              <a:ext uri="{FF2B5EF4-FFF2-40B4-BE49-F238E27FC236}">
                <a16:creationId xmlns:a16="http://schemas.microsoft.com/office/drawing/2014/main" id="{145A0EC2-D656-4F9B-8181-094D8D53E63B}"/>
              </a:ext>
            </a:extLst>
          </p:cNvPr>
          <p:cNvSpPr/>
          <p:nvPr/>
        </p:nvSpPr>
        <p:spPr>
          <a:xfrm>
            <a:off x="4532873" y="3510391"/>
            <a:ext cx="1236617" cy="128856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7312C69-0C67-4AC5-895A-C9CB58628C3F}"/>
              </a:ext>
            </a:extLst>
          </p:cNvPr>
          <p:cNvSpPr txBox="1"/>
          <p:nvPr/>
        </p:nvSpPr>
        <p:spPr>
          <a:xfrm>
            <a:off x="3996873" y="3152128"/>
            <a:ext cx="859366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dirty="0"/>
              <a:t>OUT</a:t>
            </a:r>
            <a:endParaRPr lang="he-IL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453C49E3-8217-407A-BC10-2F5F3E8310C4}"/>
              </a:ext>
            </a:extLst>
          </p:cNvPr>
          <p:cNvSpPr txBox="1"/>
          <p:nvPr/>
        </p:nvSpPr>
        <p:spPr>
          <a:xfrm>
            <a:off x="7230535" y="3362228"/>
            <a:ext cx="859366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dirty="0"/>
              <a:t>Shoe</a:t>
            </a:r>
            <a:endParaRPr lang="he-IL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2A00B98D-A12C-40A3-8084-A0F6D851FFDA}"/>
              </a:ext>
            </a:extLst>
          </p:cNvPr>
          <p:cNvSpPr txBox="1"/>
          <p:nvPr/>
        </p:nvSpPr>
        <p:spPr>
          <a:xfrm>
            <a:off x="3917949" y="3668880"/>
            <a:ext cx="859366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dirty="0"/>
              <a:t>IN</a:t>
            </a:r>
            <a:endParaRPr lang="he-IL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D836FEDA-1B0B-493C-B386-917A563D0FC7}"/>
              </a:ext>
            </a:extLst>
          </p:cNvPr>
          <p:cNvSpPr txBox="1"/>
          <p:nvPr/>
        </p:nvSpPr>
        <p:spPr>
          <a:xfrm>
            <a:off x="5490635" y="2894924"/>
            <a:ext cx="859366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dirty="0"/>
              <a:t>Poly</a:t>
            </a:r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1727329088"/>
      </p:ext>
    </p:extLst>
  </p:cSld>
  <p:clrMapOvr>
    <a:masterClrMapping/>
  </p:clrMapOvr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4</Words>
  <Application>Microsoft Office PowerPoint</Application>
  <PresentationFormat>מסך רחב</PresentationFormat>
  <Paragraphs>4</Paragraphs>
  <Slides>1</Slides>
  <Notes>0</Notes>
  <HiddenSlides>0</HiddenSlides>
  <MMClips>0</MMClips>
  <ScaleCrop>false</ScaleCrop>
  <HeadingPairs>
    <vt:vector size="6" baseType="variant">
      <vt:variant>
        <vt:lpstr>גופנים בשימוש</vt:lpstr>
      </vt:variant>
      <vt:variant>
        <vt:i4>4</vt:i4>
      </vt:variant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ערכת נושא Office</vt:lpstr>
      <vt:lpstr>מצגת של PowerPoint‏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מצגת של PowerPoint‏</dc:title>
  <dc:creator>מיכאל</dc:creator>
  <cp:lastModifiedBy>מיכאל</cp:lastModifiedBy>
  <cp:revision>1</cp:revision>
  <dcterms:created xsi:type="dcterms:W3CDTF">2018-09-18T16:11:02Z</dcterms:created>
  <dcterms:modified xsi:type="dcterms:W3CDTF">2018-09-18T16:12:19Z</dcterms:modified>
</cp:coreProperties>
</file>