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8/10/2019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186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8/10/2019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136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8/10/2019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86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8/10/2019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88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8/10/2019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820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8/10/2019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46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8/10/2019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026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8/10/2019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75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8/10/2019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855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8/10/2019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251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8/10/2019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4950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8/10/2019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lay.google.com/store/apps/details?id=com.rider.search_go" TargetMode="External"/><Relationship Id="rId2" Type="http://schemas.openxmlformats.org/officeDocument/2006/relationships/hyperlink" Target="https://www.searchgocab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lay.google.com/store/apps/details?id=com.rider.search_go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lay.google.com/store/apps/details?id=com.rider.search_go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pps.apple.com/in/app/serch-go/id1468064538" TargetMode="External"/><Relationship Id="rId2" Type="http://schemas.openxmlformats.org/officeDocument/2006/relationships/hyperlink" Target="https://play.google.com/store/apps/details?id=com.rider.search_go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6FEDB-356F-4246-B036-916BD6C5F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80669"/>
            <a:ext cx="10058400" cy="1371600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bg1"/>
                </a:solidFill>
              </a:rPr>
              <a:t>    Search Go: Bike Taxi | Bike App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0C133-68DD-43FD-99E9-AD0120767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0" y="1581149"/>
            <a:ext cx="10058400" cy="1009651"/>
          </a:xfrm>
        </p:spPr>
        <p:txBody>
          <a:bodyPr>
            <a:normAutofit/>
          </a:bodyPr>
          <a:lstStyle/>
          <a:p>
            <a:pPr algn="ctr"/>
            <a:r>
              <a:rPr lang="en-IN" sz="2400" b="1" dirty="0">
                <a:solidFill>
                  <a:schemeClr val="bg1"/>
                </a:solidFill>
              </a:rPr>
              <a:t>Choose for Quick, Easy &amp; affordable Rides</a:t>
            </a:r>
          </a:p>
        </p:txBody>
      </p:sp>
    </p:spTree>
    <p:extLst>
      <p:ext uri="{BB962C8B-B14F-4D97-AF65-F5344CB8AC3E}">
        <p14:creationId xmlns:p14="http://schemas.microsoft.com/office/powerpoint/2010/main" val="2748879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05760-8DCA-49D4-B67B-B1D9D98A8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Why Choose Search Go?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9BA63-94CE-4A61-8DC1-5023C8DB7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/>
              <a:t>Affordable</a:t>
            </a:r>
            <a:r>
              <a:rPr lang="en-IN" dirty="0"/>
              <a:t>- </a:t>
            </a:r>
            <a:r>
              <a:rPr lang="en-IN" u="sng" dirty="0" err="1">
                <a:hlinkClick r:id="rId2"/>
              </a:rPr>
              <a:t>SearchGo</a:t>
            </a:r>
            <a:r>
              <a:rPr lang="en-IN" u="sng" dirty="0">
                <a:hlinkClick r:id="rId2"/>
              </a:rPr>
              <a:t> Cab</a:t>
            </a:r>
            <a:r>
              <a:rPr lang="en-IN" dirty="0"/>
              <a:t> offers cheap fair.</a:t>
            </a:r>
          </a:p>
          <a:p>
            <a:endParaRPr lang="en-IN" dirty="0"/>
          </a:p>
          <a:p>
            <a:r>
              <a:rPr lang="en-IN" b="1" dirty="0"/>
              <a:t>Safety</a:t>
            </a:r>
            <a:r>
              <a:rPr lang="en-IN" dirty="0"/>
              <a:t>- Search go taxi hire only those drivers who has good character which ensure the safety while traveling.</a:t>
            </a:r>
          </a:p>
          <a:p>
            <a:endParaRPr lang="en-IN" dirty="0"/>
          </a:p>
          <a:p>
            <a:r>
              <a:rPr lang="en-IN" b="1" dirty="0"/>
              <a:t>Quick Pickups and Drops- </a:t>
            </a:r>
            <a:r>
              <a:rPr lang="en-IN" dirty="0"/>
              <a:t>Search go </a:t>
            </a:r>
            <a:r>
              <a:rPr lang="en-IN" b="1" u="sng" dirty="0">
                <a:hlinkClick r:id="rId3"/>
              </a:rPr>
              <a:t>bike taxi</a:t>
            </a:r>
            <a:r>
              <a:rPr lang="en-IN" dirty="0"/>
              <a:t> always care to provide fast service to its customers.</a:t>
            </a:r>
          </a:p>
          <a:p>
            <a:endParaRPr lang="en-IN" dirty="0"/>
          </a:p>
          <a:p>
            <a:r>
              <a:rPr lang="en-IN" b="1" dirty="0"/>
              <a:t>Wide Money payment options</a:t>
            </a:r>
            <a:r>
              <a:rPr lang="en-IN" dirty="0"/>
              <a:t>- To pay Cashless or cash is all you to choose.</a:t>
            </a:r>
          </a:p>
          <a:p>
            <a:endParaRPr lang="en-IN" dirty="0"/>
          </a:p>
          <a:p>
            <a:r>
              <a:rPr lang="en-IN" b="1" dirty="0"/>
              <a:t>Extra Offers/Coupons- </a:t>
            </a:r>
            <a:r>
              <a:rPr lang="en-IN" dirty="0"/>
              <a:t>Search go cab app offers cashback &amp; many coupons after ride.</a:t>
            </a:r>
          </a:p>
        </p:txBody>
      </p:sp>
    </p:spTree>
    <p:extLst>
      <p:ext uri="{BB962C8B-B14F-4D97-AF65-F5344CB8AC3E}">
        <p14:creationId xmlns:p14="http://schemas.microsoft.com/office/powerpoint/2010/main" val="2385996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1A2AC-9D61-4397-B300-130691AF7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What Unique with Search Go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779D6-D550-4631-81CE-6B694E4EF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/>
              <a:t>Free rides- </a:t>
            </a:r>
            <a:r>
              <a:rPr lang="en-IN" dirty="0"/>
              <a:t>Search go bike taxi offers free rides to it’s customers.</a:t>
            </a:r>
          </a:p>
          <a:p>
            <a:endParaRPr lang="en-IN" dirty="0"/>
          </a:p>
          <a:p>
            <a:r>
              <a:rPr lang="en-IN" b="1" dirty="0"/>
              <a:t>Health Insurance- </a:t>
            </a:r>
            <a:r>
              <a:rPr lang="en-IN" dirty="0"/>
              <a:t>With search go cabs you will get covered from unwanted accidents.</a:t>
            </a:r>
          </a:p>
          <a:p>
            <a:endParaRPr lang="en-IN" dirty="0"/>
          </a:p>
          <a:p>
            <a:r>
              <a:rPr lang="en-IN" b="1" dirty="0"/>
              <a:t>Family Plan- </a:t>
            </a:r>
            <a:r>
              <a:rPr lang="en-IN" dirty="0"/>
              <a:t>Search Go </a:t>
            </a:r>
            <a:r>
              <a:rPr lang="en-IN" b="1" u="sng" dirty="0">
                <a:hlinkClick r:id="rId2"/>
              </a:rPr>
              <a:t>Bike App</a:t>
            </a:r>
            <a:r>
              <a:rPr lang="en-IN" dirty="0"/>
              <a:t> offers a very elegant scheme in which after booking a ride your family member can get a chance to have a free ride.</a:t>
            </a:r>
          </a:p>
        </p:txBody>
      </p:sp>
    </p:spTree>
    <p:extLst>
      <p:ext uri="{BB962C8B-B14F-4D97-AF65-F5344CB8AC3E}">
        <p14:creationId xmlns:p14="http://schemas.microsoft.com/office/powerpoint/2010/main" val="781035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ADB1B-8E77-49CB-B68B-4C8BF94A3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About Search go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C0590-4DC9-44FA-B41D-55A83AA9B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/>
              <a:t>SearchGo</a:t>
            </a:r>
            <a:r>
              <a:rPr lang="en-IN" dirty="0"/>
              <a:t> Cab a </a:t>
            </a:r>
            <a:r>
              <a:rPr lang="en-IN" b="1" u="sng" dirty="0">
                <a:hlinkClick r:id="rId2"/>
              </a:rPr>
              <a:t>taxi app</a:t>
            </a:r>
            <a:r>
              <a:rPr lang="en-IN" dirty="0"/>
              <a:t> aim to provide the more convenient and comfortable </a:t>
            </a:r>
            <a:r>
              <a:rPr lang="en-IN" b="1" u="sng" dirty="0">
                <a:hlinkClick r:id="rId2"/>
              </a:rPr>
              <a:t>cab service</a:t>
            </a:r>
            <a:r>
              <a:rPr lang="en-IN" b="1" dirty="0"/>
              <a:t> </a:t>
            </a:r>
            <a:r>
              <a:rPr lang="en-IN" dirty="0"/>
              <a:t>in Delhi NCR. Search Go has some outstanding features like </a:t>
            </a:r>
            <a:r>
              <a:rPr lang="en-IN" b="1" dirty="0"/>
              <a:t>Bike booking App</a:t>
            </a:r>
            <a:r>
              <a:rPr lang="en-IN" dirty="0"/>
              <a:t> to make your travel the safest for the users. The verified team of cabbies and live ride tracking system is the distinctive attribute of our cabs or bikes.</a:t>
            </a:r>
          </a:p>
          <a:p>
            <a:endParaRPr lang="en-IN" dirty="0"/>
          </a:p>
          <a:p>
            <a:r>
              <a:rPr lang="en-IN" dirty="0" err="1"/>
              <a:t>SearchGo</a:t>
            </a:r>
            <a:r>
              <a:rPr lang="en-IN" dirty="0"/>
              <a:t> Cab a </a:t>
            </a:r>
            <a:r>
              <a:rPr lang="en-IN" b="1" dirty="0"/>
              <a:t>taxi app</a:t>
            </a:r>
            <a:r>
              <a:rPr lang="en-IN" dirty="0"/>
              <a:t> firmly believe in growth and bike or </a:t>
            </a:r>
            <a:r>
              <a:rPr lang="en-IN" b="1" u="sng" dirty="0">
                <a:hlinkClick r:id="rId2"/>
              </a:rPr>
              <a:t>Taxi service</a:t>
            </a:r>
            <a:r>
              <a:rPr lang="en-IN" dirty="0"/>
              <a:t> to customers. They aim at constantly innovating our practices for online </a:t>
            </a:r>
            <a:r>
              <a:rPr lang="en-IN" b="1" dirty="0"/>
              <a:t>Taxi booking</a:t>
            </a:r>
            <a:r>
              <a:rPr lang="en-IN" dirty="0"/>
              <a:t> or bike ride booking to provide customers with latest updated quality services, and an impressive value for money.</a:t>
            </a:r>
          </a:p>
          <a:p>
            <a:endParaRPr lang="en-IN" dirty="0"/>
          </a:p>
          <a:p>
            <a:r>
              <a:rPr lang="en-IN" dirty="0" err="1"/>
              <a:t>SearchGo</a:t>
            </a:r>
            <a:r>
              <a:rPr lang="en-IN" dirty="0"/>
              <a:t> Cabs </a:t>
            </a:r>
            <a:r>
              <a:rPr lang="en-IN" b="1" dirty="0"/>
              <a:t>Bike App</a:t>
            </a:r>
            <a:r>
              <a:rPr lang="en-IN" dirty="0"/>
              <a:t> is a feasible app solution to book a hassle-free journey. This </a:t>
            </a:r>
            <a:r>
              <a:rPr lang="en-IN" b="1" dirty="0"/>
              <a:t>bike taxi</a:t>
            </a:r>
            <a:r>
              <a:rPr lang="en-IN" dirty="0"/>
              <a:t> is designed in such a way that it’s really manageable and loved by the users.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01085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2CC3C-8C6B-4E91-B84A-99A1B7A2B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Features of Search Go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8BBC8-26C7-44FD-B633-8FF06F9B1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GET MOST SECURE PLATFORM- </a:t>
            </a:r>
            <a:r>
              <a:rPr lang="en-IN" dirty="0"/>
              <a:t>Search Go cab control room control all and every </a:t>
            </a:r>
            <a:r>
              <a:rPr lang="en-IN" dirty="0" err="1"/>
              <a:t>traveler</a:t>
            </a:r>
            <a:r>
              <a:rPr lang="en-IN" dirty="0"/>
              <a:t> ride to ensure safety and security of your 24*7 customer support.</a:t>
            </a:r>
          </a:p>
          <a:p>
            <a:endParaRPr lang="en-IN" dirty="0"/>
          </a:p>
          <a:p>
            <a:r>
              <a:rPr lang="en-IN" b="1" dirty="0"/>
              <a:t>EXPERIENCED TEAM OF CABBIES- </a:t>
            </a:r>
            <a:r>
              <a:rPr lang="en-IN" dirty="0"/>
              <a:t>Professional or experienced drivers and fleet owners who are listed on the Search go Cabs platform to manage their trips.</a:t>
            </a:r>
          </a:p>
          <a:p>
            <a:endParaRPr lang="en-IN" dirty="0"/>
          </a:p>
          <a:p>
            <a:r>
              <a:rPr lang="en-IN" b="1" dirty="0"/>
              <a:t>SECURE PAYMENT OPTIONS- </a:t>
            </a:r>
            <a:r>
              <a:rPr lang="en-IN" dirty="0"/>
              <a:t>Professional or experienced drivers and fleet owners who are listed on the Search go Cabs platform to manage their trips.</a:t>
            </a:r>
          </a:p>
          <a:p>
            <a:endParaRPr lang="en-IN" dirty="0"/>
          </a:p>
          <a:p>
            <a:r>
              <a:rPr lang="en-IN" b="1" dirty="0"/>
              <a:t>EASY TO USE- </a:t>
            </a:r>
            <a:r>
              <a:rPr lang="en-IN" dirty="0"/>
              <a:t>Within a matter of just a few clicks, you can book their cab and get rid of all the worries regarding your travel.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65677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21F97-B3B0-4506-A85F-EA7F74F36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Features of Search Go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8CA131-9CF3-4796-A5D4-432BE848F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FEASIBLE PAYMENTS- </a:t>
            </a:r>
            <a:r>
              <a:rPr lang="en-IN" dirty="0"/>
              <a:t>Mode of Payment is really simple. You can make the payment by cash or through debit or credit card.</a:t>
            </a:r>
          </a:p>
          <a:p>
            <a:endParaRPr lang="en-IN" b="1" dirty="0"/>
          </a:p>
          <a:p>
            <a:r>
              <a:rPr lang="en-IN" b="1" dirty="0"/>
              <a:t>TAP FOR BOOKING- </a:t>
            </a:r>
            <a:r>
              <a:rPr lang="en-IN" dirty="0"/>
              <a:t>Fix your journey by tapping some details and the cab will reach your destination point.</a:t>
            </a:r>
          </a:p>
          <a:p>
            <a:endParaRPr lang="en-IN" b="1" dirty="0"/>
          </a:p>
          <a:p>
            <a:r>
              <a:rPr lang="en-IN" b="1" dirty="0"/>
              <a:t>INCOGNITO FEEDBACK- </a:t>
            </a:r>
            <a:r>
              <a:rPr lang="en-IN" dirty="0"/>
              <a:t>Rate the experience of your ride to make us more reliable and perform Good in the future.</a:t>
            </a:r>
          </a:p>
          <a:p>
            <a:endParaRPr lang="en-IN" dirty="0"/>
          </a:p>
          <a:p>
            <a:r>
              <a:rPr lang="en-IN" b="1" dirty="0"/>
              <a:t>ON-TIME PICK AND DROP- </a:t>
            </a:r>
            <a:r>
              <a:rPr lang="en-IN" dirty="0"/>
              <a:t>The advanced GPS location finder and experienced cabbies/drivers or vehicles of Search Go Cab will ensure you the ON Time Pick and Drop facility service.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6946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7AE9-4D60-4718-B09F-7C888C060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                        Thank you</a:t>
            </a:r>
            <a:br>
              <a:rPr lang="en-IN" dirty="0"/>
            </a:br>
            <a:r>
              <a:rPr lang="en-IN" dirty="0"/>
              <a:t>        Install Now-</a:t>
            </a:r>
            <a:r>
              <a:rPr lang="en-IN" dirty="0">
                <a:hlinkClick r:id="rId2"/>
              </a:rPr>
              <a:t>Play store</a:t>
            </a:r>
            <a:r>
              <a:rPr lang="en-IN" dirty="0"/>
              <a:t>, </a:t>
            </a:r>
            <a:r>
              <a:rPr lang="en-IN" dirty="0">
                <a:hlinkClick r:id="rId3"/>
              </a:rPr>
              <a:t>Apple store</a:t>
            </a:r>
            <a:endParaRPr lang="en-IN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E68969A1-F2D6-4827-9809-B33A121996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920752"/>
            <a:ext cx="10058400" cy="3471169"/>
          </a:xfrm>
        </p:spPr>
      </p:pic>
    </p:spTree>
    <p:extLst>
      <p:ext uri="{BB962C8B-B14F-4D97-AF65-F5344CB8AC3E}">
        <p14:creationId xmlns:p14="http://schemas.microsoft.com/office/powerpoint/2010/main" val="23481643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">
      <a:dk1>
        <a:srgbClr val="000000"/>
      </a:dk1>
      <a:lt1>
        <a:srgbClr val="FFFFFF"/>
      </a:lt1>
      <a:dk2>
        <a:srgbClr val="243941"/>
      </a:dk2>
      <a:lt2>
        <a:srgbClr val="E2E8E2"/>
      </a:lt2>
      <a:accent1>
        <a:srgbClr val="D433DD"/>
      </a:accent1>
      <a:accent2>
        <a:srgbClr val="8937D0"/>
      </a:accent2>
      <a:accent3>
        <a:srgbClr val="5C4AE1"/>
      </a:accent3>
      <a:accent4>
        <a:srgbClr val="2A5BCD"/>
      </a:accent4>
      <a:accent5>
        <a:srgbClr val="33ADDD"/>
      </a:accent5>
      <a:accent6>
        <a:srgbClr val="1EB5A1"/>
      </a:accent6>
      <a:hlink>
        <a:srgbClr val="3F86BF"/>
      </a:hlink>
      <a:folHlink>
        <a:srgbClr val="7F7F7F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511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Garamond</vt:lpstr>
      <vt:lpstr>SavonVTI</vt:lpstr>
      <vt:lpstr>    Search Go: Bike Taxi | Bike App</vt:lpstr>
      <vt:lpstr>Why Choose Search Go?</vt:lpstr>
      <vt:lpstr>What Unique with Search Go</vt:lpstr>
      <vt:lpstr>About Search go</vt:lpstr>
      <vt:lpstr>Features of Search Go</vt:lpstr>
      <vt:lpstr>Features of Search Go</vt:lpstr>
      <vt:lpstr>                        Thank you         Install Now-Play store, Apple store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Search Go: Bike ride |     Bike App | Bike Taxi</dc:title>
  <dc:creator>Prince</dc:creator>
  <cp:lastModifiedBy>Prince</cp:lastModifiedBy>
  <cp:revision>7</cp:revision>
  <dcterms:created xsi:type="dcterms:W3CDTF">2019-08-10T09:11:54Z</dcterms:created>
  <dcterms:modified xsi:type="dcterms:W3CDTF">2019-08-10T10:12:32Z</dcterms:modified>
</cp:coreProperties>
</file>