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D5"/>
    <a:srgbClr val="FFCC00"/>
    <a:srgbClr val="8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90ABE6-E0B2-44BF-9B6F-28C877344E9E}" v="89" dt="2021-01-01T21:51:38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78" d="100"/>
          <a:sy n="78" d="100"/>
        </p:scale>
        <p:origin x="68" y="1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by Palmer" userId="6638c635380a980b" providerId="LiveId" clId="{0290ABE6-E0B2-44BF-9B6F-28C877344E9E}"/>
    <pc:docChg chg="undo custSel mod addSld delSld modSld sldOrd modMainMaster">
      <pc:chgData name="Shelby Palmer" userId="6638c635380a980b" providerId="LiveId" clId="{0290ABE6-E0B2-44BF-9B6F-28C877344E9E}" dt="2021-01-01T21:58:17.705" v="3640" actId="1076"/>
      <pc:docMkLst>
        <pc:docMk/>
      </pc:docMkLst>
      <pc:sldChg chg="addSp delSp modSp mod setBg">
        <pc:chgData name="Shelby Palmer" userId="6638c635380a980b" providerId="LiveId" clId="{0290ABE6-E0B2-44BF-9B6F-28C877344E9E}" dt="2021-01-01T20:50:48.058" v="60" actId="20577"/>
        <pc:sldMkLst>
          <pc:docMk/>
          <pc:sldMk cId="932083284" sldId="256"/>
        </pc:sldMkLst>
        <pc:spChg chg="mod ord">
          <ac:chgData name="Shelby Palmer" userId="6638c635380a980b" providerId="LiveId" clId="{0290ABE6-E0B2-44BF-9B6F-28C877344E9E}" dt="2021-01-01T20:50:34.984" v="59" actId="26606"/>
          <ac:spMkLst>
            <pc:docMk/>
            <pc:sldMk cId="932083284" sldId="256"/>
            <ac:spMk id="3" creationId="{19434E57-9CAC-40F2-BB73-585BE263F960}"/>
          </ac:spMkLst>
        </pc:spChg>
        <pc:spChg chg="del">
          <ac:chgData name="Shelby Palmer" userId="6638c635380a980b" providerId="LiveId" clId="{0290ABE6-E0B2-44BF-9B6F-28C877344E9E}" dt="2021-01-01T20:50:34.984" v="59" actId="26606"/>
          <ac:spMkLst>
            <pc:docMk/>
            <pc:sldMk cId="932083284" sldId="256"/>
            <ac:spMk id="18" creationId="{34461041-8413-4023-ABA7-9E499B0AD995}"/>
          </ac:spMkLst>
        </pc:spChg>
        <pc:spChg chg="del">
          <ac:chgData name="Shelby Palmer" userId="6638c635380a980b" providerId="LiveId" clId="{0290ABE6-E0B2-44BF-9B6F-28C877344E9E}" dt="2021-01-01T20:50:34.984" v="59" actId="26606"/>
          <ac:spMkLst>
            <pc:docMk/>
            <pc:sldMk cId="932083284" sldId="256"/>
            <ac:spMk id="22" creationId="{53B4A494-ED20-47DD-A927-05EA273B0F1F}"/>
          </ac:spMkLst>
        </pc:spChg>
        <pc:spChg chg="mod">
          <ac:chgData name="Shelby Palmer" userId="6638c635380a980b" providerId="LiveId" clId="{0290ABE6-E0B2-44BF-9B6F-28C877344E9E}" dt="2021-01-01T20:50:48.058" v="60" actId="20577"/>
          <ac:spMkLst>
            <pc:docMk/>
            <pc:sldMk cId="932083284" sldId="256"/>
            <ac:spMk id="25" creationId="{AD2E3934-A16F-4BEB-B327-95F8A27788CB}"/>
          </ac:spMkLst>
        </pc:spChg>
        <pc:spChg chg="add">
          <ac:chgData name="Shelby Palmer" userId="6638c635380a980b" providerId="LiveId" clId="{0290ABE6-E0B2-44BF-9B6F-28C877344E9E}" dt="2021-01-01T20:50:34.984" v="59" actId="26606"/>
          <ac:spMkLst>
            <pc:docMk/>
            <pc:sldMk cId="932083284" sldId="256"/>
            <ac:spMk id="30" creationId="{F452A527-3631-41ED-858D-3777A7D1496A}"/>
          </ac:spMkLst>
        </pc:spChg>
        <pc:picChg chg="add mod">
          <ac:chgData name="Shelby Palmer" userId="6638c635380a980b" providerId="LiveId" clId="{0290ABE6-E0B2-44BF-9B6F-28C877344E9E}" dt="2021-01-01T20:50:34.984" v="59" actId="26606"/>
          <ac:picMkLst>
            <pc:docMk/>
            <pc:sldMk cId="932083284" sldId="256"/>
            <ac:picMk id="8" creationId="{C2F3FEFB-EF1F-4914-A0E3-5C5A7B4776DF}"/>
          </ac:picMkLst>
        </pc:picChg>
        <pc:picChg chg="del mod">
          <ac:chgData name="Shelby Palmer" userId="6638c635380a980b" providerId="LiveId" clId="{0290ABE6-E0B2-44BF-9B6F-28C877344E9E}" dt="2021-01-01T20:49:28.376" v="5" actId="21"/>
          <ac:picMkLst>
            <pc:docMk/>
            <pc:sldMk cId="932083284" sldId="256"/>
            <ac:picMk id="24" creationId="{B3EB9926-D829-46A5-BC2B-341A00C9D7EF}"/>
          </ac:picMkLst>
        </pc:picChg>
        <pc:cxnChg chg="del">
          <ac:chgData name="Shelby Palmer" userId="6638c635380a980b" providerId="LiveId" clId="{0290ABE6-E0B2-44BF-9B6F-28C877344E9E}" dt="2021-01-01T20:50:34.984" v="59" actId="26606"/>
          <ac:cxnSpMkLst>
            <pc:docMk/>
            <pc:sldMk cId="932083284" sldId="256"/>
            <ac:cxnSpMk id="20" creationId="{F05BCF04-4702-43D0-BE8F-DBF6C2F65131}"/>
          </ac:cxnSpMkLst>
        </pc:cxnChg>
        <pc:cxnChg chg="add">
          <ac:chgData name="Shelby Palmer" userId="6638c635380a980b" providerId="LiveId" clId="{0290ABE6-E0B2-44BF-9B6F-28C877344E9E}" dt="2021-01-01T20:50:34.984" v="59" actId="26606"/>
          <ac:cxnSpMkLst>
            <pc:docMk/>
            <pc:sldMk cId="932083284" sldId="256"/>
            <ac:cxnSpMk id="32" creationId="{D28A9C89-B313-458F-9C85-515930A51A93}"/>
          </ac:cxnSpMkLst>
        </pc:cxnChg>
      </pc:sldChg>
      <pc:sldChg chg="addSp delSp modSp del mod">
        <pc:chgData name="Shelby Palmer" userId="6638c635380a980b" providerId="LiveId" clId="{0290ABE6-E0B2-44BF-9B6F-28C877344E9E}" dt="2021-01-01T21:45:33.174" v="2925" actId="47"/>
        <pc:sldMkLst>
          <pc:docMk/>
          <pc:sldMk cId="1879124371" sldId="257"/>
        </pc:sldMkLst>
        <pc:picChg chg="del">
          <ac:chgData name="Shelby Palmer" userId="6638c635380a980b" providerId="LiveId" clId="{0290ABE6-E0B2-44BF-9B6F-28C877344E9E}" dt="2021-01-01T20:49:31.457" v="6" actId="478"/>
          <ac:picMkLst>
            <pc:docMk/>
            <pc:sldMk cId="1879124371" sldId="257"/>
            <ac:picMk id="4" creationId="{FF0387DD-F0EA-464B-B2B0-4E29D054EEA0}"/>
          </ac:picMkLst>
        </pc:picChg>
        <pc:picChg chg="add del mod">
          <ac:chgData name="Shelby Palmer" userId="6638c635380a980b" providerId="LiveId" clId="{0290ABE6-E0B2-44BF-9B6F-28C877344E9E}" dt="2021-01-01T20:52:41.496" v="165" actId="21"/>
          <ac:picMkLst>
            <pc:docMk/>
            <pc:sldMk cId="1879124371" sldId="257"/>
            <ac:picMk id="5" creationId="{E31B6C71-1902-4EE9-8C2C-5A8F28FE0EED}"/>
          </ac:picMkLst>
        </pc:picChg>
      </pc:sldChg>
      <pc:sldChg chg="new del">
        <pc:chgData name="Shelby Palmer" userId="6638c635380a980b" providerId="LiveId" clId="{0290ABE6-E0B2-44BF-9B6F-28C877344E9E}" dt="2021-01-01T20:52:29.448" v="155" actId="47"/>
        <pc:sldMkLst>
          <pc:docMk/>
          <pc:sldMk cId="4062694317" sldId="258"/>
        </pc:sldMkLst>
      </pc:sldChg>
      <pc:sldChg chg="addSp modSp new mod ord setBg setClrOvrMap">
        <pc:chgData name="Shelby Palmer" userId="6638c635380a980b" providerId="LiveId" clId="{0290ABE6-E0B2-44BF-9B6F-28C877344E9E}" dt="2021-01-01T21:01:18.896" v="983" actId="1076"/>
        <pc:sldMkLst>
          <pc:docMk/>
          <pc:sldMk cId="3082167609" sldId="259"/>
        </pc:sldMkLst>
        <pc:spChg chg="mod">
          <ac:chgData name="Shelby Palmer" userId="6638c635380a980b" providerId="LiveId" clId="{0290ABE6-E0B2-44BF-9B6F-28C877344E9E}" dt="2021-01-01T21:00:45.396" v="973" actId="14100"/>
          <ac:spMkLst>
            <pc:docMk/>
            <pc:sldMk cId="3082167609" sldId="259"/>
            <ac:spMk id="2" creationId="{5A211805-11A4-499A-88B7-2571EF50F2E1}"/>
          </ac:spMkLst>
        </pc:spChg>
        <pc:spChg chg="mod">
          <ac:chgData name="Shelby Palmer" userId="6638c635380a980b" providerId="LiveId" clId="{0290ABE6-E0B2-44BF-9B6F-28C877344E9E}" dt="2021-01-01T21:01:10.526" v="982" actId="404"/>
          <ac:spMkLst>
            <pc:docMk/>
            <pc:sldMk cId="3082167609" sldId="259"/>
            <ac:spMk id="3" creationId="{C2A0D4FE-E4DB-41BA-89C4-1C65CE0DF4D0}"/>
          </ac:spMkLst>
        </pc:spChg>
        <pc:spChg chg="add mod ord">
          <ac:chgData name="Shelby Palmer" userId="6638c635380a980b" providerId="LiveId" clId="{0290ABE6-E0B2-44BF-9B6F-28C877344E9E}" dt="2021-01-01T21:01:18.896" v="983" actId="1076"/>
          <ac:spMkLst>
            <pc:docMk/>
            <pc:sldMk cId="3082167609" sldId="259"/>
            <ac:spMk id="4" creationId="{25A5DE5C-DF7C-4794-89C3-C3D9405AA702}"/>
          </ac:spMkLst>
        </pc:spChg>
        <pc:spChg chg="add">
          <ac:chgData name="Shelby Palmer" userId="6638c635380a980b" providerId="LiveId" clId="{0290ABE6-E0B2-44BF-9B6F-28C877344E9E}" dt="2021-01-01T21:00:21.907" v="968" actId="26606"/>
          <ac:spMkLst>
            <pc:docMk/>
            <pc:sldMk cId="3082167609" sldId="259"/>
            <ac:spMk id="13" creationId="{E844E128-FF69-4E9F-8327-6B504B3C5AE1}"/>
          </ac:spMkLst>
        </pc:spChg>
        <pc:picChg chg="add mod ord">
          <ac:chgData name="Shelby Palmer" userId="6638c635380a980b" providerId="LiveId" clId="{0290ABE6-E0B2-44BF-9B6F-28C877344E9E}" dt="2021-01-01T21:00:21.907" v="968" actId="26606"/>
          <ac:picMkLst>
            <pc:docMk/>
            <pc:sldMk cId="3082167609" sldId="259"/>
            <ac:picMk id="6" creationId="{2DFDF785-287A-4087-92EF-72461302A66F}"/>
          </ac:picMkLst>
        </pc:picChg>
        <pc:picChg chg="add mod">
          <ac:chgData name="Shelby Palmer" userId="6638c635380a980b" providerId="LiveId" clId="{0290ABE6-E0B2-44BF-9B6F-28C877344E9E}" dt="2021-01-01T21:00:21.907" v="968" actId="26606"/>
          <ac:picMkLst>
            <pc:docMk/>
            <pc:sldMk cId="3082167609" sldId="259"/>
            <ac:picMk id="8" creationId="{24B0FE0D-6445-4EBD-A9A3-EF1EADA941E7}"/>
          </ac:picMkLst>
        </pc:picChg>
        <pc:cxnChg chg="add">
          <ac:chgData name="Shelby Palmer" userId="6638c635380a980b" providerId="LiveId" clId="{0290ABE6-E0B2-44BF-9B6F-28C877344E9E}" dt="2021-01-01T21:00:21.907" v="968" actId="26606"/>
          <ac:cxnSpMkLst>
            <pc:docMk/>
            <pc:sldMk cId="3082167609" sldId="259"/>
            <ac:cxnSpMk id="15" creationId="{055CEADF-09EA-423C-8C45-F94AF44D5AF0}"/>
          </ac:cxnSpMkLst>
        </pc:cxnChg>
      </pc:sldChg>
      <pc:sldChg chg="addSp delSp modSp new mod setBg">
        <pc:chgData name="Shelby Palmer" userId="6638c635380a980b" providerId="LiveId" clId="{0290ABE6-E0B2-44BF-9B6F-28C877344E9E}" dt="2021-01-01T21:04:46.334" v="1460" actId="14100"/>
        <pc:sldMkLst>
          <pc:docMk/>
          <pc:sldMk cId="1117936730" sldId="260"/>
        </pc:sldMkLst>
        <pc:spChg chg="mod">
          <ac:chgData name="Shelby Palmer" userId="6638c635380a980b" providerId="LiveId" clId="{0290ABE6-E0B2-44BF-9B6F-28C877344E9E}" dt="2021-01-01T21:04:38.123" v="1458" actId="26606"/>
          <ac:spMkLst>
            <pc:docMk/>
            <pc:sldMk cId="1117936730" sldId="260"/>
            <ac:spMk id="2" creationId="{97178497-1C57-4129-844C-7E6D71BFAC6F}"/>
          </ac:spMkLst>
        </pc:spChg>
        <pc:spChg chg="mod ord">
          <ac:chgData name="Shelby Palmer" userId="6638c635380a980b" providerId="LiveId" clId="{0290ABE6-E0B2-44BF-9B6F-28C877344E9E}" dt="2021-01-01T21:04:38.123" v="1458" actId="26606"/>
          <ac:spMkLst>
            <pc:docMk/>
            <pc:sldMk cId="1117936730" sldId="260"/>
            <ac:spMk id="3" creationId="{FCC13857-C21D-436A-9A4B-B899BE95930B}"/>
          </ac:spMkLst>
        </pc:spChg>
        <pc:spChg chg="add del">
          <ac:chgData name="Shelby Palmer" userId="6638c635380a980b" providerId="LiveId" clId="{0290ABE6-E0B2-44BF-9B6F-28C877344E9E}" dt="2021-01-01T21:04:23.917" v="1449" actId="26606"/>
          <ac:spMkLst>
            <pc:docMk/>
            <pc:sldMk cId="1117936730" sldId="260"/>
            <ac:spMk id="10" creationId="{08CB54FC-0B2A-4107-9A70-958B90B76585}"/>
          </ac:spMkLst>
        </pc:spChg>
        <pc:spChg chg="add del">
          <ac:chgData name="Shelby Palmer" userId="6638c635380a980b" providerId="LiveId" clId="{0290ABE6-E0B2-44BF-9B6F-28C877344E9E}" dt="2021-01-01T21:04:23.917" v="1449" actId="26606"/>
          <ac:spMkLst>
            <pc:docMk/>
            <pc:sldMk cId="1117936730" sldId="260"/>
            <ac:spMk id="14" creationId="{9AA76026-5689-4584-8D93-D71D739E61B5}"/>
          </ac:spMkLst>
        </pc:spChg>
        <pc:spChg chg="add del">
          <ac:chgData name="Shelby Palmer" userId="6638c635380a980b" providerId="LiveId" clId="{0290ABE6-E0B2-44BF-9B6F-28C877344E9E}" dt="2021-01-01T21:04:26.708" v="1451" actId="26606"/>
          <ac:spMkLst>
            <pc:docMk/>
            <pc:sldMk cId="1117936730" sldId="260"/>
            <ac:spMk id="16" creationId="{873ECEC8-0F24-45B8-950F-35FC94BCEAC8}"/>
          </ac:spMkLst>
        </pc:spChg>
        <pc:spChg chg="add del">
          <ac:chgData name="Shelby Palmer" userId="6638c635380a980b" providerId="LiveId" clId="{0290ABE6-E0B2-44BF-9B6F-28C877344E9E}" dt="2021-01-01T21:04:26.708" v="1451" actId="26606"/>
          <ac:spMkLst>
            <pc:docMk/>
            <pc:sldMk cId="1117936730" sldId="260"/>
            <ac:spMk id="18" creationId="{8B53612E-ADB2-4457-9688-89506397AF28}"/>
          </ac:spMkLst>
        </pc:spChg>
        <pc:spChg chg="add del">
          <ac:chgData name="Shelby Palmer" userId="6638c635380a980b" providerId="LiveId" clId="{0290ABE6-E0B2-44BF-9B6F-28C877344E9E}" dt="2021-01-01T21:04:29.291" v="1453" actId="26606"/>
          <ac:spMkLst>
            <pc:docMk/>
            <pc:sldMk cId="1117936730" sldId="260"/>
            <ac:spMk id="20" creationId="{990D0034-F768-41E7-85D4-F38C4DE85770}"/>
          </ac:spMkLst>
        </pc:spChg>
        <pc:spChg chg="add del">
          <ac:chgData name="Shelby Palmer" userId="6638c635380a980b" providerId="LiveId" clId="{0290ABE6-E0B2-44BF-9B6F-28C877344E9E}" dt="2021-01-01T21:04:36.020" v="1455" actId="26606"/>
          <ac:spMkLst>
            <pc:docMk/>
            <pc:sldMk cId="1117936730" sldId="260"/>
            <ac:spMk id="23" creationId="{873ECEC8-0F24-45B8-950F-35FC94BCEAC8}"/>
          </ac:spMkLst>
        </pc:spChg>
        <pc:spChg chg="add del">
          <ac:chgData name="Shelby Palmer" userId="6638c635380a980b" providerId="LiveId" clId="{0290ABE6-E0B2-44BF-9B6F-28C877344E9E}" dt="2021-01-01T21:04:36.020" v="1455" actId="26606"/>
          <ac:spMkLst>
            <pc:docMk/>
            <pc:sldMk cId="1117936730" sldId="260"/>
            <ac:spMk id="25" creationId="{8B53612E-ADB2-4457-9688-89506397AF28}"/>
          </ac:spMkLst>
        </pc:spChg>
        <pc:spChg chg="add del">
          <ac:chgData name="Shelby Palmer" userId="6638c635380a980b" providerId="LiveId" clId="{0290ABE6-E0B2-44BF-9B6F-28C877344E9E}" dt="2021-01-01T21:04:38.111" v="1457" actId="26606"/>
          <ac:spMkLst>
            <pc:docMk/>
            <pc:sldMk cId="1117936730" sldId="260"/>
            <ac:spMk id="27" creationId="{F64BBAA4-C62B-4146-B49F-FE4CC4655EE0}"/>
          </ac:spMkLst>
        </pc:spChg>
        <pc:spChg chg="add del">
          <ac:chgData name="Shelby Palmer" userId="6638c635380a980b" providerId="LiveId" clId="{0290ABE6-E0B2-44BF-9B6F-28C877344E9E}" dt="2021-01-01T21:04:38.111" v="1457" actId="26606"/>
          <ac:spMkLst>
            <pc:docMk/>
            <pc:sldMk cId="1117936730" sldId="260"/>
            <ac:spMk id="29" creationId="{6BF36B24-6632-4516-9692-731462896C1F}"/>
          </ac:spMkLst>
        </pc:spChg>
        <pc:spChg chg="add">
          <ac:chgData name="Shelby Palmer" userId="6638c635380a980b" providerId="LiveId" clId="{0290ABE6-E0B2-44BF-9B6F-28C877344E9E}" dt="2021-01-01T21:04:38.123" v="1458" actId="26606"/>
          <ac:spMkLst>
            <pc:docMk/>
            <pc:sldMk cId="1117936730" sldId="260"/>
            <ac:spMk id="31" creationId="{0AB6E427-3F73-4C06-A5D5-AE52C3883B50}"/>
          </ac:spMkLst>
        </pc:spChg>
        <pc:spChg chg="add">
          <ac:chgData name="Shelby Palmer" userId="6638c635380a980b" providerId="LiveId" clId="{0290ABE6-E0B2-44BF-9B6F-28C877344E9E}" dt="2021-01-01T21:04:38.123" v="1458" actId="26606"/>
          <ac:spMkLst>
            <pc:docMk/>
            <pc:sldMk cId="1117936730" sldId="260"/>
            <ac:spMk id="32" creationId="{D8C9BDAA-0390-4B39-9B5C-BC95E5120DA4}"/>
          </ac:spMkLst>
        </pc:spChg>
        <pc:picChg chg="add mod">
          <ac:chgData name="Shelby Palmer" userId="6638c635380a980b" providerId="LiveId" clId="{0290ABE6-E0B2-44BF-9B6F-28C877344E9E}" dt="2021-01-01T21:04:46.334" v="1460" actId="14100"/>
          <ac:picMkLst>
            <pc:docMk/>
            <pc:sldMk cId="1117936730" sldId="260"/>
            <ac:picMk id="5" creationId="{A09DFF05-1B47-4A83-9E25-A8B0F136DE49}"/>
          </ac:picMkLst>
        </pc:picChg>
        <pc:cxnChg chg="add del">
          <ac:chgData name="Shelby Palmer" userId="6638c635380a980b" providerId="LiveId" clId="{0290ABE6-E0B2-44BF-9B6F-28C877344E9E}" dt="2021-01-01T21:04:23.917" v="1449" actId="26606"/>
          <ac:cxnSpMkLst>
            <pc:docMk/>
            <pc:sldMk cId="1117936730" sldId="260"/>
            <ac:cxnSpMk id="12" creationId="{7855A9B5-1710-4B19-B0F1-CDFDD4ED5B7E}"/>
          </ac:cxnSpMkLst>
        </pc:cxnChg>
        <pc:cxnChg chg="add del">
          <ac:chgData name="Shelby Palmer" userId="6638c635380a980b" providerId="LiveId" clId="{0290ABE6-E0B2-44BF-9B6F-28C877344E9E}" dt="2021-01-01T21:04:26.708" v="1451" actId="26606"/>
          <ac:cxnSpMkLst>
            <pc:docMk/>
            <pc:sldMk cId="1117936730" sldId="260"/>
            <ac:cxnSpMk id="17" creationId="{89EB8C68-FF1B-4849-867B-32D29B19F102}"/>
          </ac:cxnSpMkLst>
        </pc:cxnChg>
        <pc:cxnChg chg="add del">
          <ac:chgData name="Shelby Palmer" userId="6638c635380a980b" providerId="LiveId" clId="{0290ABE6-E0B2-44BF-9B6F-28C877344E9E}" dt="2021-01-01T21:04:29.291" v="1453" actId="26606"/>
          <ac:cxnSpMkLst>
            <pc:docMk/>
            <pc:sldMk cId="1117936730" sldId="260"/>
            <ac:cxnSpMk id="21" creationId="{5A0A5CF6-407C-4691-8122-49DF69D0020D}"/>
          </ac:cxnSpMkLst>
        </pc:cxnChg>
        <pc:cxnChg chg="add del">
          <ac:chgData name="Shelby Palmer" userId="6638c635380a980b" providerId="LiveId" clId="{0290ABE6-E0B2-44BF-9B6F-28C877344E9E}" dt="2021-01-01T21:04:36.020" v="1455" actId="26606"/>
          <ac:cxnSpMkLst>
            <pc:docMk/>
            <pc:sldMk cId="1117936730" sldId="260"/>
            <ac:cxnSpMk id="24" creationId="{89EB8C68-FF1B-4849-867B-32D29B19F102}"/>
          </ac:cxnSpMkLst>
        </pc:cxnChg>
        <pc:cxnChg chg="add del">
          <ac:chgData name="Shelby Palmer" userId="6638c635380a980b" providerId="LiveId" clId="{0290ABE6-E0B2-44BF-9B6F-28C877344E9E}" dt="2021-01-01T21:04:38.111" v="1457" actId="26606"/>
          <ac:cxnSpMkLst>
            <pc:docMk/>
            <pc:sldMk cId="1117936730" sldId="260"/>
            <ac:cxnSpMk id="28" creationId="{EEB57AA8-F021-480C-A9E2-F89913313611}"/>
          </ac:cxnSpMkLst>
        </pc:cxnChg>
        <pc:cxnChg chg="add">
          <ac:chgData name="Shelby Palmer" userId="6638c635380a980b" providerId="LiveId" clId="{0290ABE6-E0B2-44BF-9B6F-28C877344E9E}" dt="2021-01-01T21:04:38.123" v="1458" actId="26606"/>
          <ac:cxnSpMkLst>
            <pc:docMk/>
            <pc:sldMk cId="1117936730" sldId="260"/>
            <ac:cxnSpMk id="33" creationId="{E04A321A-A039-4720-87B4-66A4210E0D57}"/>
          </ac:cxnSpMkLst>
        </pc:cxnChg>
      </pc:sldChg>
      <pc:sldChg chg="addSp delSp modSp new mod setBg setClrOvrMap">
        <pc:chgData name="Shelby Palmer" userId="6638c635380a980b" providerId="LiveId" clId="{0290ABE6-E0B2-44BF-9B6F-28C877344E9E}" dt="2021-01-01T21:09:48.912" v="2238" actId="403"/>
        <pc:sldMkLst>
          <pc:docMk/>
          <pc:sldMk cId="1433438670" sldId="261"/>
        </pc:sldMkLst>
        <pc:spChg chg="mod">
          <ac:chgData name="Shelby Palmer" userId="6638c635380a980b" providerId="LiveId" clId="{0290ABE6-E0B2-44BF-9B6F-28C877344E9E}" dt="2021-01-01T21:09:37.219" v="2233" actId="26606"/>
          <ac:spMkLst>
            <pc:docMk/>
            <pc:sldMk cId="1433438670" sldId="261"/>
            <ac:spMk id="2" creationId="{C8685D69-86CD-4F80-90E2-9D78A1938DC8}"/>
          </ac:spMkLst>
        </pc:spChg>
        <pc:spChg chg="mod">
          <ac:chgData name="Shelby Palmer" userId="6638c635380a980b" providerId="LiveId" clId="{0290ABE6-E0B2-44BF-9B6F-28C877344E9E}" dt="2021-01-01T21:09:48.912" v="2238" actId="403"/>
          <ac:spMkLst>
            <pc:docMk/>
            <pc:sldMk cId="1433438670" sldId="261"/>
            <ac:spMk id="3" creationId="{E194947B-B0E6-4214-88E1-5FE4887F5F43}"/>
          </ac:spMkLst>
        </pc:spChg>
        <pc:spChg chg="add del">
          <ac:chgData name="Shelby Palmer" userId="6638c635380a980b" providerId="LiveId" clId="{0290ABE6-E0B2-44BF-9B6F-28C877344E9E}" dt="2021-01-01T21:09:37.219" v="2233" actId="26606"/>
          <ac:spMkLst>
            <pc:docMk/>
            <pc:sldMk cId="1433438670" sldId="261"/>
            <ac:spMk id="10" creationId="{990D0034-F768-41E7-85D4-F38C4DE85770}"/>
          </ac:spMkLst>
        </pc:spChg>
        <pc:spChg chg="add del">
          <ac:chgData name="Shelby Palmer" userId="6638c635380a980b" providerId="LiveId" clId="{0290ABE6-E0B2-44BF-9B6F-28C877344E9E}" dt="2021-01-01T21:09:37.219" v="2233" actId="26606"/>
          <ac:spMkLst>
            <pc:docMk/>
            <pc:sldMk cId="1433438670" sldId="261"/>
            <ac:spMk id="12" creationId="{95B38FD6-641F-41BF-B466-C1C6366420F0}"/>
          </ac:spMkLst>
        </pc:spChg>
        <pc:spChg chg="add del">
          <ac:chgData name="Shelby Palmer" userId="6638c635380a980b" providerId="LiveId" clId="{0290ABE6-E0B2-44BF-9B6F-28C877344E9E}" dt="2021-01-01T21:09:37.219" v="2233" actId="26606"/>
          <ac:spMkLst>
            <pc:docMk/>
            <pc:sldMk cId="1433438670" sldId="261"/>
            <ac:spMk id="16" creationId="{1FE461C7-FF45-427F-83D7-18DFBD48188D}"/>
          </ac:spMkLst>
        </pc:spChg>
        <pc:spChg chg="add">
          <ac:chgData name="Shelby Palmer" userId="6638c635380a980b" providerId="LiveId" clId="{0290ABE6-E0B2-44BF-9B6F-28C877344E9E}" dt="2021-01-01T21:09:37.219" v="2233" actId="26606"/>
          <ac:spMkLst>
            <pc:docMk/>
            <pc:sldMk cId="1433438670" sldId="261"/>
            <ac:spMk id="21" creationId="{E844E128-FF69-4E9F-8327-6B504B3C5AE1}"/>
          </ac:spMkLst>
        </pc:spChg>
        <pc:picChg chg="add mod ord">
          <ac:chgData name="Shelby Palmer" userId="6638c635380a980b" providerId="LiveId" clId="{0290ABE6-E0B2-44BF-9B6F-28C877344E9E}" dt="2021-01-01T21:09:37.219" v="2233" actId="26606"/>
          <ac:picMkLst>
            <pc:docMk/>
            <pc:sldMk cId="1433438670" sldId="261"/>
            <ac:picMk id="5" creationId="{3711C958-C30C-4C87-B606-B57843B8D00B}"/>
          </ac:picMkLst>
        </pc:picChg>
        <pc:cxnChg chg="add del">
          <ac:chgData name="Shelby Palmer" userId="6638c635380a980b" providerId="LiveId" clId="{0290ABE6-E0B2-44BF-9B6F-28C877344E9E}" dt="2021-01-01T21:09:37.219" v="2233" actId="26606"/>
          <ac:cxnSpMkLst>
            <pc:docMk/>
            <pc:sldMk cId="1433438670" sldId="261"/>
            <ac:cxnSpMk id="14" creationId="{6BF9119E-766E-4526-AAE5-639F577C0493}"/>
          </ac:cxnSpMkLst>
        </pc:cxnChg>
        <pc:cxnChg chg="add">
          <ac:chgData name="Shelby Palmer" userId="6638c635380a980b" providerId="LiveId" clId="{0290ABE6-E0B2-44BF-9B6F-28C877344E9E}" dt="2021-01-01T21:09:37.219" v="2233" actId="26606"/>
          <ac:cxnSpMkLst>
            <pc:docMk/>
            <pc:sldMk cId="1433438670" sldId="261"/>
            <ac:cxnSpMk id="23" creationId="{055CEADF-09EA-423C-8C45-F94AF44D5AF0}"/>
          </ac:cxnSpMkLst>
        </pc:cxnChg>
      </pc:sldChg>
      <pc:sldChg chg="new del">
        <pc:chgData name="Shelby Palmer" userId="6638c635380a980b" providerId="LiveId" clId="{0290ABE6-E0B2-44BF-9B6F-28C877344E9E}" dt="2021-01-01T21:10:13.965" v="2239" actId="47"/>
        <pc:sldMkLst>
          <pc:docMk/>
          <pc:sldMk cId="916802000" sldId="262"/>
        </pc:sldMkLst>
      </pc:sldChg>
      <pc:sldChg chg="addSp delSp modSp new mod">
        <pc:chgData name="Shelby Palmer" userId="6638c635380a980b" providerId="LiveId" clId="{0290ABE6-E0B2-44BF-9B6F-28C877344E9E}" dt="2021-01-01T21:57:25.143" v="3543" actId="1076"/>
        <pc:sldMkLst>
          <pc:docMk/>
          <pc:sldMk cId="1990469500" sldId="263"/>
        </pc:sldMkLst>
        <pc:spChg chg="mod">
          <ac:chgData name="Shelby Palmer" userId="6638c635380a980b" providerId="LiveId" clId="{0290ABE6-E0B2-44BF-9B6F-28C877344E9E}" dt="2021-01-01T21:55:46.530" v="3322" actId="20577"/>
          <ac:spMkLst>
            <pc:docMk/>
            <pc:sldMk cId="1990469500" sldId="263"/>
            <ac:spMk id="2" creationId="{5E4B008E-22C5-416F-847E-D7FDD03BE797}"/>
          </ac:spMkLst>
        </pc:spChg>
        <pc:spChg chg="add del mod">
          <ac:chgData name="Shelby Palmer" userId="6638c635380a980b" providerId="LiveId" clId="{0290ABE6-E0B2-44BF-9B6F-28C877344E9E}" dt="2021-01-01T21:31:10.129" v="2456" actId="1076"/>
          <ac:spMkLst>
            <pc:docMk/>
            <pc:sldMk cId="1990469500" sldId="263"/>
            <ac:spMk id="15" creationId="{485BE2B4-940B-489E-B8BB-DFD2306F1165}"/>
          </ac:spMkLst>
        </pc:spChg>
        <pc:spChg chg="add mod">
          <ac:chgData name="Shelby Palmer" userId="6638c635380a980b" providerId="LiveId" clId="{0290ABE6-E0B2-44BF-9B6F-28C877344E9E}" dt="2021-01-01T21:31:37.108" v="2463" actId="1076"/>
          <ac:spMkLst>
            <pc:docMk/>
            <pc:sldMk cId="1990469500" sldId="263"/>
            <ac:spMk id="16" creationId="{123AB93E-A63C-476C-8980-B0CE4BFE272C}"/>
          </ac:spMkLst>
        </pc:spChg>
        <pc:spChg chg="add mod">
          <ac:chgData name="Shelby Palmer" userId="6638c635380a980b" providerId="LiveId" clId="{0290ABE6-E0B2-44BF-9B6F-28C877344E9E}" dt="2021-01-01T21:34:01.256" v="2557" actId="1076"/>
          <ac:spMkLst>
            <pc:docMk/>
            <pc:sldMk cId="1990469500" sldId="263"/>
            <ac:spMk id="17" creationId="{43D0977F-B3D5-4203-8576-1B3CC37851FC}"/>
          </ac:spMkLst>
        </pc:spChg>
        <pc:spChg chg="add mod">
          <ac:chgData name="Shelby Palmer" userId="6638c635380a980b" providerId="LiveId" clId="{0290ABE6-E0B2-44BF-9B6F-28C877344E9E}" dt="2021-01-01T21:33:47.752" v="2553" actId="1076"/>
          <ac:spMkLst>
            <pc:docMk/>
            <pc:sldMk cId="1990469500" sldId="263"/>
            <ac:spMk id="18" creationId="{CDE8A27F-F505-4F29-BE68-93E948148B98}"/>
          </ac:spMkLst>
        </pc:spChg>
        <pc:spChg chg="add mod">
          <ac:chgData name="Shelby Palmer" userId="6638c635380a980b" providerId="LiveId" clId="{0290ABE6-E0B2-44BF-9B6F-28C877344E9E}" dt="2021-01-01T21:34:49.940" v="2601" actId="20577"/>
          <ac:spMkLst>
            <pc:docMk/>
            <pc:sldMk cId="1990469500" sldId="263"/>
            <ac:spMk id="19" creationId="{2B6D7277-DC28-4D4D-8F8C-7680B6FD4910}"/>
          </ac:spMkLst>
        </pc:spChg>
        <pc:spChg chg="add mod">
          <ac:chgData name="Shelby Palmer" userId="6638c635380a980b" providerId="LiveId" clId="{0290ABE6-E0B2-44BF-9B6F-28C877344E9E}" dt="2021-01-01T21:36:27.510" v="2616" actId="1076"/>
          <ac:spMkLst>
            <pc:docMk/>
            <pc:sldMk cId="1990469500" sldId="263"/>
            <ac:spMk id="20" creationId="{F67F5367-9E14-4FB2-AFE3-41893B10F841}"/>
          </ac:spMkLst>
        </pc:spChg>
        <pc:spChg chg="add mod">
          <ac:chgData name="Shelby Palmer" userId="6638c635380a980b" providerId="LiveId" clId="{0290ABE6-E0B2-44BF-9B6F-28C877344E9E}" dt="2021-01-01T21:57:25.143" v="3543" actId="1076"/>
          <ac:spMkLst>
            <pc:docMk/>
            <pc:sldMk cId="1990469500" sldId="263"/>
            <ac:spMk id="21" creationId="{16C1C5F3-8D3B-463F-ADFC-57B75488371B}"/>
          </ac:spMkLst>
        </pc:spChg>
        <pc:picChg chg="add mod">
          <ac:chgData name="Shelby Palmer" userId="6638c635380a980b" providerId="LiveId" clId="{0290ABE6-E0B2-44BF-9B6F-28C877344E9E}" dt="2021-01-01T21:54:47.189" v="3311" actId="14100"/>
          <ac:picMkLst>
            <pc:docMk/>
            <pc:sldMk cId="1990469500" sldId="263"/>
            <ac:picMk id="4" creationId="{59DC4E7D-CD9A-4D9C-AA8A-AA07842A29DA}"/>
          </ac:picMkLst>
        </pc:picChg>
        <pc:picChg chg="add mod">
          <ac:chgData name="Shelby Palmer" userId="6638c635380a980b" providerId="LiveId" clId="{0290ABE6-E0B2-44BF-9B6F-28C877344E9E}" dt="2021-01-01T21:33:25.351" v="2549" actId="1076"/>
          <ac:picMkLst>
            <pc:docMk/>
            <pc:sldMk cId="1990469500" sldId="263"/>
            <ac:picMk id="6" creationId="{A8C01FD4-698E-4668-8C7C-03A993F9A53C}"/>
          </ac:picMkLst>
        </pc:picChg>
        <pc:cxnChg chg="add mod">
          <ac:chgData name="Shelby Palmer" userId="6638c635380a980b" providerId="LiveId" clId="{0290ABE6-E0B2-44BF-9B6F-28C877344E9E}" dt="2021-01-01T21:30:12.030" v="2430" actId="14100"/>
          <ac:cxnSpMkLst>
            <pc:docMk/>
            <pc:sldMk cId="1990469500" sldId="263"/>
            <ac:cxnSpMk id="8" creationId="{7166E225-625C-43C6-8F43-3032D7104048}"/>
          </ac:cxnSpMkLst>
        </pc:cxnChg>
        <pc:cxnChg chg="add mod">
          <ac:chgData name="Shelby Palmer" userId="6638c635380a980b" providerId="LiveId" clId="{0290ABE6-E0B2-44BF-9B6F-28C877344E9E}" dt="2021-01-01T21:30:28.252" v="2434" actId="13822"/>
          <ac:cxnSpMkLst>
            <pc:docMk/>
            <pc:sldMk cId="1990469500" sldId="263"/>
            <ac:cxnSpMk id="12" creationId="{1B4F80B0-FCA4-4192-8186-EB9828B8BC70}"/>
          </ac:cxnSpMkLst>
        </pc:cxnChg>
      </pc:sldChg>
      <pc:sldChg chg="addSp delSp modSp new mod">
        <pc:chgData name="Shelby Palmer" userId="6638c635380a980b" providerId="LiveId" clId="{0290ABE6-E0B2-44BF-9B6F-28C877344E9E}" dt="2021-01-01T21:57:49.068" v="3574" actId="313"/>
        <pc:sldMkLst>
          <pc:docMk/>
          <pc:sldMk cId="36525814" sldId="264"/>
        </pc:sldMkLst>
        <pc:spChg chg="mod">
          <ac:chgData name="Shelby Palmer" userId="6638c635380a980b" providerId="LiveId" clId="{0290ABE6-E0B2-44BF-9B6F-28C877344E9E}" dt="2021-01-01T21:55:54.516" v="3334" actId="20577"/>
          <ac:spMkLst>
            <pc:docMk/>
            <pc:sldMk cId="36525814" sldId="264"/>
            <ac:spMk id="2" creationId="{54F4813D-C8B3-4749-B582-2A7414297515}"/>
          </ac:spMkLst>
        </pc:spChg>
        <pc:spChg chg="add mod">
          <ac:chgData name="Shelby Palmer" userId="6638c635380a980b" providerId="LiveId" clId="{0290ABE6-E0B2-44BF-9B6F-28C877344E9E}" dt="2021-01-01T21:57:49.068" v="3574" actId="313"/>
          <ac:spMkLst>
            <pc:docMk/>
            <pc:sldMk cId="36525814" sldId="264"/>
            <ac:spMk id="7" creationId="{79E0C670-08FB-489E-A9A0-0A1F3E6F0267}"/>
          </ac:spMkLst>
        </pc:spChg>
        <pc:spChg chg="add del mod">
          <ac:chgData name="Shelby Palmer" userId="6638c635380a980b" providerId="LiveId" clId="{0290ABE6-E0B2-44BF-9B6F-28C877344E9E}" dt="2021-01-01T21:42:13.028" v="2855"/>
          <ac:spMkLst>
            <pc:docMk/>
            <pc:sldMk cId="36525814" sldId="264"/>
            <ac:spMk id="8" creationId="{80E0B44E-C09F-4294-B8D7-8035E9A80B65}"/>
          </ac:spMkLst>
        </pc:spChg>
        <pc:spChg chg="add mod">
          <ac:chgData name="Shelby Palmer" userId="6638c635380a980b" providerId="LiveId" clId="{0290ABE6-E0B2-44BF-9B6F-28C877344E9E}" dt="2021-01-01T21:43:37.267" v="2871" actId="1076"/>
          <ac:spMkLst>
            <pc:docMk/>
            <pc:sldMk cId="36525814" sldId="264"/>
            <ac:spMk id="15" creationId="{D982F107-97A2-4A81-856D-DE030FBCFD93}"/>
          </ac:spMkLst>
        </pc:spChg>
        <pc:spChg chg="add mod">
          <ac:chgData name="Shelby Palmer" userId="6638c635380a980b" providerId="LiveId" clId="{0290ABE6-E0B2-44BF-9B6F-28C877344E9E}" dt="2021-01-01T21:44:00.317" v="2880" actId="1076"/>
          <ac:spMkLst>
            <pc:docMk/>
            <pc:sldMk cId="36525814" sldId="264"/>
            <ac:spMk id="16" creationId="{85C9C51E-2EEA-487F-9034-DD019AEBB481}"/>
          </ac:spMkLst>
        </pc:spChg>
        <pc:spChg chg="add mod">
          <ac:chgData name="Shelby Palmer" userId="6638c635380a980b" providerId="LiveId" clId="{0290ABE6-E0B2-44BF-9B6F-28C877344E9E}" dt="2021-01-01T21:44:42.875" v="2893" actId="1076"/>
          <ac:spMkLst>
            <pc:docMk/>
            <pc:sldMk cId="36525814" sldId="264"/>
            <ac:spMk id="17" creationId="{B73AABA1-A33E-48D9-8CE6-1E970D3F17AF}"/>
          </ac:spMkLst>
        </pc:spChg>
        <pc:spChg chg="add mod">
          <ac:chgData name="Shelby Palmer" userId="6638c635380a980b" providerId="LiveId" clId="{0290ABE6-E0B2-44BF-9B6F-28C877344E9E}" dt="2021-01-01T21:44:56.701" v="2908" actId="20577"/>
          <ac:spMkLst>
            <pc:docMk/>
            <pc:sldMk cId="36525814" sldId="264"/>
            <ac:spMk id="18" creationId="{E9F57B0E-2DC7-42E5-9516-A4BFD5D72B4E}"/>
          </ac:spMkLst>
        </pc:spChg>
        <pc:spChg chg="add mod">
          <ac:chgData name="Shelby Palmer" userId="6638c635380a980b" providerId="LiveId" clId="{0290ABE6-E0B2-44BF-9B6F-28C877344E9E}" dt="2021-01-01T21:45:13.635" v="2924" actId="20577"/>
          <ac:spMkLst>
            <pc:docMk/>
            <pc:sldMk cId="36525814" sldId="264"/>
            <ac:spMk id="19" creationId="{CA579A1A-284E-47A8-9ED2-5E852F554A85}"/>
          </ac:spMkLst>
        </pc:spChg>
        <pc:picChg chg="add mod">
          <ac:chgData name="Shelby Palmer" userId="6638c635380a980b" providerId="LiveId" clId="{0290ABE6-E0B2-44BF-9B6F-28C877344E9E}" dt="2021-01-01T21:45:01.500" v="2910" actId="1076"/>
          <ac:picMkLst>
            <pc:docMk/>
            <pc:sldMk cId="36525814" sldId="264"/>
            <ac:picMk id="4" creationId="{7A597991-D6C9-4DDB-8DCD-DB6FDD3B2D62}"/>
          </ac:picMkLst>
        </pc:picChg>
        <pc:picChg chg="add mod">
          <ac:chgData name="Shelby Palmer" userId="6638c635380a980b" providerId="LiveId" clId="{0290ABE6-E0B2-44BF-9B6F-28C877344E9E}" dt="2021-01-01T21:44:47.504" v="2896" actId="1076"/>
          <ac:picMkLst>
            <pc:docMk/>
            <pc:sldMk cId="36525814" sldId="264"/>
            <ac:picMk id="6" creationId="{1FAB7E52-95F0-4B67-8E26-2480BB7C1B7A}"/>
          </ac:picMkLst>
        </pc:picChg>
        <pc:cxnChg chg="add mod">
          <ac:chgData name="Shelby Palmer" userId="6638c635380a980b" providerId="LiveId" clId="{0290ABE6-E0B2-44BF-9B6F-28C877344E9E}" dt="2021-01-01T21:42:39.366" v="2859" actId="14100"/>
          <ac:cxnSpMkLst>
            <pc:docMk/>
            <pc:sldMk cId="36525814" sldId="264"/>
            <ac:cxnSpMk id="10" creationId="{32F7E5AE-08F3-4BDE-8D74-D593BF8DE4AD}"/>
          </ac:cxnSpMkLst>
        </pc:cxnChg>
        <pc:cxnChg chg="add mod">
          <ac:chgData name="Shelby Palmer" userId="6638c635380a980b" providerId="LiveId" clId="{0290ABE6-E0B2-44BF-9B6F-28C877344E9E}" dt="2021-01-01T21:43:13.290" v="2862" actId="14100"/>
          <ac:cxnSpMkLst>
            <pc:docMk/>
            <pc:sldMk cId="36525814" sldId="264"/>
            <ac:cxnSpMk id="13" creationId="{73D2A78B-8A15-4DB2-A060-B66D035E0A83}"/>
          </ac:cxnSpMkLst>
        </pc:cxnChg>
      </pc:sldChg>
      <pc:sldChg chg="addSp modSp new mod">
        <pc:chgData name="Shelby Palmer" userId="6638c635380a980b" providerId="LiveId" clId="{0290ABE6-E0B2-44BF-9B6F-28C877344E9E}" dt="2021-01-01T21:58:17.705" v="3640" actId="1076"/>
        <pc:sldMkLst>
          <pc:docMk/>
          <pc:sldMk cId="1014215050" sldId="265"/>
        </pc:sldMkLst>
        <pc:spChg chg="mod">
          <ac:chgData name="Shelby Palmer" userId="6638c635380a980b" providerId="LiveId" clId="{0290ABE6-E0B2-44BF-9B6F-28C877344E9E}" dt="2021-01-01T21:56:01.222" v="3340" actId="20577"/>
          <ac:spMkLst>
            <pc:docMk/>
            <pc:sldMk cId="1014215050" sldId="265"/>
            <ac:spMk id="2" creationId="{9473108F-96B4-4637-9D42-762AE560BCC3}"/>
          </ac:spMkLst>
        </pc:spChg>
        <pc:spChg chg="add mod">
          <ac:chgData name="Shelby Palmer" userId="6638c635380a980b" providerId="LiveId" clId="{0290ABE6-E0B2-44BF-9B6F-28C877344E9E}" dt="2021-01-01T21:45:57.222" v="2941" actId="20577"/>
          <ac:spMkLst>
            <pc:docMk/>
            <pc:sldMk cId="1014215050" sldId="265"/>
            <ac:spMk id="7" creationId="{388F970B-5528-4D85-9F08-DCD99D9F22F0}"/>
          </ac:spMkLst>
        </pc:spChg>
        <pc:spChg chg="add mod">
          <ac:chgData name="Shelby Palmer" userId="6638c635380a980b" providerId="LiveId" clId="{0290ABE6-E0B2-44BF-9B6F-28C877344E9E}" dt="2021-01-01T21:46:30.782" v="2948" actId="1076"/>
          <ac:spMkLst>
            <pc:docMk/>
            <pc:sldMk cId="1014215050" sldId="265"/>
            <ac:spMk id="9" creationId="{8E33EDD9-0AD4-4210-8A17-43D8B18C4D9E}"/>
          </ac:spMkLst>
        </pc:spChg>
        <pc:spChg chg="add mod">
          <ac:chgData name="Shelby Palmer" userId="6638c635380a980b" providerId="LiveId" clId="{0290ABE6-E0B2-44BF-9B6F-28C877344E9E}" dt="2021-01-01T21:47:26.122" v="2950" actId="1076"/>
          <ac:spMkLst>
            <pc:docMk/>
            <pc:sldMk cId="1014215050" sldId="265"/>
            <ac:spMk id="11" creationId="{3D3FF526-0227-46B1-93A0-31B6AD74430A}"/>
          </ac:spMkLst>
        </pc:spChg>
        <pc:spChg chg="add mod">
          <ac:chgData name="Shelby Palmer" userId="6638c635380a980b" providerId="LiveId" clId="{0290ABE6-E0B2-44BF-9B6F-28C877344E9E}" dt="2021-01-01T21:58:17.705" v="3640" actId="1076"/>
          <ac:spMkLst>
            <pc:docMk/>
            <pc:sldMk cId="1014215050" sldId="265"/>
            <ac:spMk id="12" creationId="{B63BB121-8965-4C45-8673-E370E4ECB01F}"/>
          </ac:spMkLst>
        </pc:spChg>
        <pc:picChg chg="add mod">
          <ac:chgData name="Shelby Palmer" userId="6638c635380a980b" providerId="LiveId" clId="{0290ABE6-E0B2-44BF-9B6F-28C877344E9E}" dt="2021-01-01T21:46:24.170" v="2947" actId="1076"/>
          <ac:picMkLst>
            <pc:docMk/>
            <pc:sldMk cId="1014215050" sldId="265"/>
            <ac:picMk id="4" creationId="{ECF058AF-1B7D-48A4-926F-7F7EE0186503}"/>
          </ac:picMkLst>
        </pc:picChg>
        <pc:picChg chg="add mod">
          <ac:chgData name="Shelby Palmer" userId="6638c635380a980b" providerId="LiveId" clId="{0290ABE6-E0B2-44BF-9B6F-28C877344E9E}" dt="2021-01-01T21:45:50.437" v="2928" actId="1076"/>
          <ac:picMkLst>
            <pc:docMk/>
            <pc:sldMk cId="1014215050" sldId="265"/>
            <ac:picMk id="6" creationId="{FA17269A-FA94-4B38-BB2D-48FA5E09191B}"/>
          </ac:picMkLst>
        </pc:picChg>
        <pc:cxnChg chg="add mod">
          <ac:chgData name="Shelby Palmer" userId="6638c635380a980b" providerId="LiveId" clId="{0290ABE6-E0B2-44BF-9B6F-28C877344E9E}" dt="2021-01-01T21:46:12.401" v="2943" actId="1076"/>
          <ac:cxnSpMkLst>
            <pc:docMk/>
            <pc:sldMk cId="1014215050" sldId="265"/>
            <ac:cxnSpMk id="8" creationId="{5B0210F5-EB64-4657-8F87-0F877D88F386}"/>
          </ac:cxnSpMkLst>
        </pc:cxnChg>
        <pc:cxnChg chg="add mod">
          <ac:chgData name="Shelby Palmer" userId="6638c635380a980b" providerId="LiveId" clId="{0290ABE6-E0B2-44BF-9B6F-28C877344E9E}" dt="2021-01-01T21:47:26.122" v="2950" actId="1076"/>
          <ac:cxnSpMkLst>
            <pc:docMk/>
            <pc:sldMk cId="1014215050" sldId="265"/>
            <ac:cxnSpMk id="10" creationId="{9A4171A9-1DE3-40F2-ADF6-1D0430E4C74F}"/>
          </ac:cxnSpMkLst>
        </pc:cxnChg>
      </pc:sldChg>
      <pc:sldChg chg="addSp modSp new mod">
        <pc:chgData name="Shelby Palmer" userId="6638c635380a980b" providerId="LiveId" clId="{0290ABE6-E0B2-44BF-9B6F-28C877344E9E}" dt="2021-01-01T21:56:09.293" v="3346" actId="20577"/>
        <pc:sldMkLst>
          <pc:docMk/>
          <pc:sldMk cId="711785940" sldId="266"/>
        </pc:sldMkLst>
        <pc:spChg chg="mod">
          <ac:chgData name="Shelby Palmer" userId="6638c635380a980b" providerId="LiveId" clId="{0290ABE6-E0B2-44BF-9B6F-28C877344E9E}" dt="2021-01-01T21:56:09.293" v="3346" actId="20577"/>
          <ac:spMkLst>
            <pc:docMk/>
            <pc:sldMk cId="711785940" sldId="266"/>
            <ac:spMk id="2" creationId="{0FBD91CC-5BF5-4907-908F-7FD2E94C7A92}"/>
          </ac:spMkLst>
        </pc:spChg>
        <pc:spChg chg="add mod">
          <ac:chgData name="Shelby Palmer" userId="6638c635380a980b" providerId="LiveId" clId="{0290ABE6-E0B2-44BF-9B6F-28C877344E9E}" dt="2021-01-01T21:49:59.518" v="2980" actId="1076"/>
          <ac:spMkLst>
            <pc:docMk/>
            <pc:sldMk cId="711785940" sldId="266"/>
            <ac:spMk id="7" creationId="{808D976F-99F4-4D85-A16C-91759841B144}"/>
          </ac:spMkLst>
        </pc:spChg>
        <pc:spChg chg="add mod">
          <ac:chgData name="Shelby Palmer" userId="6638c635380a980b" providerId="LiveId" clId="{0290ABE6-E0B2-44BF-9B6F-28C877344E9E}" dt="2021-01-01T21:49:47.343" v="2978" actId="313"/>
          <ac:spMkLst>
            <pc:docMk/>
            <pc:sldMk cId="711785940" sldId="266"/>
            <ac:spMk id="11" creationId="{BAC7AD14-E232-41A3-86A0-B27A179F98B8}"/>
          </ac:spMkLst>
        </pc:spChg>
        <pc:spChg chg="add mod">
          <ac:chgData name="Shelby Palmer" userId="6638c635380a980b" providerId="LiveId" clId="{0290ABE6-E0B2-44BF-9B6F-28C877344E9E}" dt="2021-01-01T21:54:11.053" v="3307" actId="20577"/>
          <ac:spMkLst>
            <pc:docMk/>
            <pc:sldMk cId="711785940" sldId="266"/>
            <ac:spMk id="12" creationId="{D56626AF-E8D7-4D76-B689-07197507CB15}"/>
          </ac:spMkLst>
        </pc:spChg>
        <pc:picChg chg="add mod">
          <ac:chgData name="Shelby Palmer" userId="6638c635380a980b" providerId="LiveId" clId="{0290ABE6-E0B2-44BF-9B6F-28C877344E9E}" dt="2021-01-01T21:48:55.009" v="2966" actId="1076"/>
          <ac:picMkLst>
            <pc:docMk/>
            <pc:sldMk cId="711785940" sldId="266"/>
            <ac:picMk id="4" creationId="{1ACCA6E9-6D00-4260-9D11-C51DCE374C0B}"/>
          </ac:picMkLst>
        </pc:picChg>
        <pc:cxnChg chg="add mod">
          <ac:chgData name="Shelby Palmer" userId="6638c635380a980b" providerId="LiveId" clId="{0290ABE6-E0B2-44BF-9B6F-28C877344E9E}" dt="2021-01-01T21:48:50.531" v="2964" actId="1076"/>
          <ac:cxnSpMkLst>
            <pc:docMk/>
            <pc:sldMk cId="711785940" sldId="266"/>
            <ac:cxnSpMk id="6" creationId="{71959090-8451-48C1-94C0-1AA06341759B}"/>
          </ac:cxnSpMkLst>
        </pc:cxnChg>
        <pc:cxnChg chg="add mod">
          <ac:chgData name="Shelby Palmer" userId="6638c635380a980b" providerId="LiveId" clId="{0290ABE6-E0B2-44BF-9B6F-28C877344E9E}" dt="2021-01-01T21:49:27.615" v="2970" actId="14100"/>
          <ac:cxnSpMkLst>
            <pc:docMk/>
            <pc:sldMk cId="711785940" sldId="266"/>
            <ac:cxnSpMk id="9" creationId="{B2AC9211-A611-4979-9F47-5CA455566924}"/>
          </ac:cxnSpMkLst>
        </pc:cxnChg>
      </pc:sldChg>
      <pc:sldChg chg="addSp delSp modSp new mod setBg">
        <pc:chgData name="Shelby Palmer" userId="6638c635380a980b" providerId="LiveId" clId="{0290ABE6-E0B2-44BF-9B6F-28C877344E9E}" dt="2021-01-01T21:12:53.137" v="2381" actId="20577"/>
        <pc:sldMkLst>
          <pc:docMk/>
          <pc:sldMk cId="752946220" sldId="267"/>
        </pc:sldMkLst>
        <pc:spChg chg="mod ord">
          <ac:chgData name="Shelby Palmer" userId="6638c635380a980b" providerId="LiveId" clId="{0290ABE6-E0B2-44BF-9B6F-28C877344E9E}" dt="2021-01-01T20:53:03.212" v="175" actId="26606"/>
          <ac:spMkLst>
            <pc:docMk/>
            <pc:sldMk cId="752946220" sldId="267"/>
            <ac:spMk id="2" creationId="{5D130487-773C-4270-A1CC-87664D5A5EBA}"/>
          </ac:spMkLst>
        </pc:spChg>
        <pc:spChg chg="add del mod">
          <ac:chgData name="Shelby Palmer" userId="6638c635380a980b" providerId="LiveId" clId="{0290ABE6-E0B2-44BF-9B6F-28C877344E9E}" dt="2021-01-01T20:53:03.212" v="175" actId="26606"/>
          <ac:spMkLst>
            <pc:docMk/>
            <pc:sldMk cId="752946220" sldId="267"/>
            <ac:spMk id="3" creationId="{F0FAF4AA-79AC-483B-A3D4-E091A51CF1BB}"/>
          </ac:spMkLst>
        </pc:spChg>
        <pc:spChg chg="add mod">
          <ac:chgData name="Shelby Palmer" userId="6638c635380a980b" providerId="LiveId" clId="{0290ABE6-E0B2-44BF-9B6F-28C877344E9E}" dt="2021-01-01T21:12:53.137" v="2381" actId="20577"/>
          <ac:spMkLst>
            <pc:docMk/>
            <pc:sldMk cId="752946220" sldId="267"/>
            <ac:spMk id="6" creationId="{399C3CBC-9CAC-4897-9486-6DF22CE5D5DC}"/>
          </ac:spMkLst>
        </pc:spChg>
        <pc:spChg chg="add">
          <ac:chgData name="Shelby Palmer" userId="6638c635380a980b" providerId="LiveId" clId="{0290ABE6-E0B2-44BF-9B6F-28C877344E9E}" dt="2021-01-01T20:53:03.212" v="175" actId="26606"/>
          <ac:spMkLst>
            <pc:docMk/>
            <pc:sldMk cId="752946220" sldId="267"/>
            <ac:spMk id="10" creationId="{39E3965E-AC41-4711-9D10-E25ABB132D86}"/>
          </ac:spMkLst>
        </pc:spChg>
        <pc:spChg chg="add">
          <ac:chgData name="Shelby Palmer" userId="6638c635380a980b" providerId="LiveId" clId="{0290ABE6-E0B2-44BF-9B6F-28C877344E9E}" dt="2021-01-01T20:53:03.212" v="175" actId="26606"/>
          <ac:spMkLst>
            <pc:docMk/>
            <pc:sldMk cId="752946220" sldId="267"/>
            <ac:spMk id="14" creationId="{2FDF0794-1B86-42B2-B8C7-F60123E638ED}"/>
          </ac:spMkLst>
        </pc:spChg>
        <pc:spChg chg="add">
          <ac:chgData name="Shelby Palmer" userId="6638c635380a980b" providerId="LiveId" clId="{0290ABE6-E0B2-44BF-9B6F-28C877344E9E}" dt="2021-01-01T20:53:03.212" v="175" actId="26606"/>
          <ac:spMkLst>
            <pc:docMk/>
            <pc:sldMk cId="752946220" sldId="267"/>
            <ac:spMk id="16" creationId="{EEFC1EB0-DB92-4E98-B3A9-0CD6FA5A8B62}"/>
          </ac:spMkLst>
        </pc:spChg>
        <pc:picChg chg="add del mod">
          <ac:chgData name="Shelby Palmer" userId="6638c635380a980b" providerId="LiveId" clId="{0290ABE6-E0B2-44BF-9B6F-28C877344E9E}" dt="2021-01-01T20:52:54.001" v="172"/>
          <ac:picMkLst>
            <pc:docMk/>
            <pc:sldMk cId="752946220" sldId="267"/>
            <ac:picMk id="4" creationId="{49650E36-17A9-4E91-9BB2-3E4F1A71FA1A}"/>
          </ac:picMkLst>
        </pc:picChg>
        <pc:picChg chg="add mod">
          <ac:chgData name="Shelby Palmer" userId="6638c635380a980b" providerId="LiveId" clId="{0290ABE6-E0B2-44BF-9B6F-28C877344E9E}" dt="2021-01-01T20:53:03.212" v="175" actId="26606"/>
          <ac:picMkLst>
            <pc:docMk/>
            <pc:sldMk cId="752946220" sldId="267"/>
            <ac:picMk id="5" creationId="{E5CAC08D-9A26-4F82-8713-A9C230C26162}"/>
          </ac:picMkLst>
        </pc:picChg>
        <pc:cxnChg chg="add">
          <ac:chgData name="Shelby Palmer" userId="6638c635380a980b" providerId="LiveId" clId="{0290ABE6-E0B2-44BF-9B6F-28C877344E9E}" dt="2021-01-01T20:53:03.212" v="175" actId="26606"/>
          <ac:cxnSpMkLst>
            <pc:docMk/>
            <pc:sldMk cId="752946220" sldId="267"/>
            <ac:cxnSpMk id="12" creationId="{1F5DC8C3-BA5F-4EED-BB9A-A14272BD82A1}"/>
          </ac:cxnSpMkLst>
        </pc:cxnChg>
        <pc:cxnChg chg="add">
          <ac:chgData name="Shelby Palmer" userId="6638c635380a980b" providerId="LiveId" clId="{0290ABE6-E0B2-44BF-9B6F-28C877344E9E}" dt="2021-01-01T20:53:03.212" v="175" actId="26606"/>
          <ac:cxnSpMkLst>
            <pc:docMk/>
            <pc:sldMk cId="752946220" sldId="267"/>
            <ac:cxnSpMk id="18" creationId="{96D07482-83A3-4451-943C-B46961082957}"/>
          </ac:cxnSpMkLst>
        </pc:cxnChg>
      </pc:sldChg>
      <pc:sldMasterChg chg="setBg modSldLayout">
        <pc:chgData name="Shelby Palmer" userId="6638c635380a980b" providerId="LiveId" clId="{0290ABE6-E0B2-44BF-9B6F-28C877344E9E}" dt="2021-01-01T20:50:30.133" v="58"/>
        <pc:sldMasterMkLst>
          <pc:docMk/>
          <pc:sldMasterMk cId="103631350" sldId="2147483751"/>
        </pc:sldMasterMkLst>
        <pc:sldLayoutChg chg="setBg">
          <pc:chgData name="Shelby Palmer" userId="6638c635380a980b" providerId="LiveId" clId="{0290ABE6-E0B2-44BF-9B6F-28C877344E9E}" dt="2021-01-01T20:50:30.133" v="58"/>
          <pc:sldLayoutMkLst>
            <pc:docMk/>
            <pc:sldMasterMk cId="103631350" sldId="2147483751"/>
            <pc:sldLayoutMk cId="3682984625" sldId="2147483740"/>
          </pc:sldLayoutMkLst>
        </pc:sldLayoutChg>
        <pc:sldLayoutChg chg="setBg">
          <pc:chgData name="Shelby Palmer" userId="6638c635380a980b" providerId="LiveId" clId="{0290ABE6-E0B2-44BF-9B6F-28C877344E9E}" dt="2021-01-01T20:50:30.133" v="58"/>
          <pc:sldLayoutMkLst>
            <pc:docMk/>
            <pc:sldMasterMk cId="103631350" sldId="2147483751"/>
            <pc:sldLayoutMk cId="1203638067" sldId="2147483741"/>
          </pc:sldLayoutMkLst>
        </pc:sldLayoutChg>
        <pc:sldLayoutChg chg="setBg">
          <pc:chgData name="Shelby Palmer" userId="6638c635380a980b" providerId="LiveId" clId="{0290ABE6-E0B2-44BF-9B6F-28C877344E9E}" dt="2021-01-01T20:50:30.133" v="58"/>
          <pc:sldLayoutMkLst>
            <pc:docMk/>
            <pc:sldMasterMk cId="103631350" sldId="2147483751"/>
            <pc:sldLayoutMk cId="2220698932" sldId="2147483742"/>
          </pc:sldLayoutMkLst>
        </pc:sldLayoutChg>
        <pc:sldLayoutChg chg="setBg">
          <pc:chgData name="Shelby Palmer" userId="6638c635380a980b" providerId="LiveId" clId="{0290ABE6-E0B2-44BF-9B6F-28C877344E9E}" dt="2021-01-01T20:50:30.133" v="58"/>
          <pc:sldLayoutMkLst>
            <pc:docMk/>
            <pc:sldMasterMk cId="103631350" sldId="2147483751"/>
            <pc:sldLayoutMk cId="2211678425" sldId="2147483743"/>
          </pc:sldLayoutMkLst>
        </pc:sldLayoutChg>
        <pc:sldLayoutChg chg="setBg">
          <pc:chgData name="Shelby Palmer" userId="6638c635380a980b" providerId="LiveId" clId="{0290ABE6-E0B2-44BF-9B6F-28C877344E9E}" dt="2021-01-01T20:50:30.133" v="58"/>
          <pc:sldLayoutMkLst>
            <pc:docMk/>
            <pc:sldMasterMk cId="103631350" sldId="2147483751"/>
            <pc:sldLayoutMk cId="2531536787" sldId="2147483744"/>
          </pc:sldLayoutMkLst>
        </pc:sldLayoutChg>
        <pc:sldLayoutChg chg="setBg">
          <pc:chgData name="Shelby Palmer" userId="6638c635380a980b" providerId="LiveId" clId="{0290ABE6-E0B2-44BF-9B6F-28C877344E9E}" dt="2021-01-01T20:50:30.133" v="58"/>
          <pc:sldLayoutMkLst>
            <pc:docMk/>
            <pc:sldMasterMk cId="103631350" sldId="2147483751"/>
            <pc:sldLayoutMk cId="1276394631" sldId="2147483745"/>
          </pc:sldLayoutMkLst>
        </pc:sldLayoutChg>
        <pc:sldLayoutChg chg="setBg">
          <pc:chgData name="Shelby Palmer" userId="6638c635380a980b" providerId="LiveId" clId="{0290ABE6-E0B2-44BF-9B6F-28C877344E9E}" dt="2021-01-01T20:50:30.133" v="58"/>
          <pc:sldLayoutMkLst>
            <pc:docMk/>
            <pc:sldMasterMk cId="103631350" sldId="2147483751"/>
            <pc:sldLayoutMk cId="1665501419" sldId="2147483746"/>
          </pc:sldLayoutMkLst>
        </pc:sldLayoutChg>
        <pc:sldLayoutChg chg="setBg">
          <pc:chgData name="Shelby Palmer" userId="6638c635380a980b" providerId="LiveId" clId="{0290ABE6-E0B2-44BF-9B6F-28C877344E9E}" dt="2021-01-01T20:50:30.133" v="58"/>
          <pc:sldLayoutMkLst>
            <pc:docMk/>
            <pc:sldMasterMk cId="103631350" sldId="2147483751"/>
            <pc:sldLayoutMk cId="2187443528" sldId="2147483747"/>
          </pc:sldLayoutMkLst>
        </pc:sldLayoutChg>
        <pc:sldLayoutChg chg="setBg">
          <pc:chgData name="Shelby Palmer" userId="6638c635380a980b" providerId="LiveId" clId="{0290ABE6-E0B2-44BF-9B6F-28C877344E9E}" dt="2021-01-01T20:50:30.133" v="58"/>
          <pc:sldLayoutMkLst>
            <pc:docMk/>
            <pc:sldMasterMk cId="103631350" sldId="2147483751"/>
            <pc:sldLayoutMk cId="3238537944" sldId="2147483748"/>
          </pc:sldLayoutMkLst>
        </pc:sldLayoutChg>
        <pc:sldLayoutChg chg="setBg">
          <pc:chgData name="Shelby Palmer" userId="6638c635380a980b" providerId="LiveId" clId="{0290ABE6-E0B2-44BF-9B6F-28C877344E9E}" dt="2021-01-01T20:50:30.133" v="58"/>
          <pc:sldLayoutMkLst>
            <pc:docMk/>
            <pc:sldMasterMk cId="103631350" sldId="2147483751"/>
            <pc:sldLayoutMk cId="702051462" sldId="2147483749"/>
          </pc:sldLayoutMkLst>
        </pc:sldLayoutChg>
        <pc:sldLayoutChg chg="setBg">
          <pc:chgData name="Shelby Palmer" userId="6638c635380a980b" providerId="LiveId" clId="{0290ABE6-E0B2-44BF-9B6F-28C877344E9E}" dt="2021-01-01T20:50:30.133" v="58"/>
          <pc:sldLayoutMkLst>
            <pc:docMk/>
            <pc:sldMasterMk cId="103631350" sldId="2147483751"/>
            <pc:sldLayoutMk cId="4111749528" sldId="214748375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0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67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9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44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3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05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1/1/2021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4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1/1/2021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3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8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3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69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3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2E3934-A16F-4BEB-B327-95F8A27788CB}"/>
              </a:ext>
            </a:extLst>
          </p:cNvPr>
          <p:cNvSpPr txBox="1"/>
          <p:nvPr/>
        </p:nvSpPr>
        <p:spPr>
          <a:xfrm>
            <a:off x="6730000" y="639097"/>
            <a:ext cx="4813072" cy="34947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No Peak Gym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434E57-9CAC-40F2-BB73-585BE263F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A Fitness center for the whole athlete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F3FEFB-EF1F-4914-A0E3-5C5A7B4776D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" r="1998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08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11805-11A4-499A-88B7-2571EF50F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59636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Overview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5896" y="2353592"/>
            <a:ext cx="53035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0D4FE-E4DB-41BA-89C4-1C65CE0DF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546224"/>
            <a:ext cx="5977938" cy="334274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No Peak gym is a high-rise athletic rehabilitation center and gym.  It is composed of a main building and an Multi-Sport athletic dome.  The high-rise has a footprint of 1000ft x 600 ft and the dome has a footprint of 2000 ft x 2000ft.  The lot size is much larger than the combined footprints of the facilities, so expansion is achievable without purchasing extra land.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B0FE0D-6445-4EBD-A9A3-EF1EADA94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3" r="-2" b="-2"/>
          <a:stretch/>
        </p:blipFill>
        <p:spPr>
          <a:xfrm>
            <a:off x="7611900" y="-10230"/>
            <a:ext cx="4580098" cy="33832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FDF785-287A-4087-92EF-72461302A6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81" r="-2" b="-2"/>
          <a:stretch/>
        </p:blipFill>
        <p:spPr>
          <a:xfrm>
            <a:off x="7611904" y="3474718"/>
            <a:ext cx="4580097" cy="3383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A5DE5C-DF7C-4794-89C3-C3D9405AA702}"/>
              </a:ext>
            </a:extLst>
          </p:cNvPr>
          <p:cNvSpPr txBox="1"/>
          <p:nvPr/>
        </p:nvSpPr>
        <p:spPr>
          <a:xfrm>
            <a:off x="1097278" y="4425912"/>
            <a:ext cx="54417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Proposed Location: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Address: 1228 </a:t>
            </a:r>
            <a:r>
              <a:rPr lang="en-US" sz="1600" dirty="0" err="1"/>
              <a:t>Imlertown</a:t>
            </a:r>
            <a:r>
              <a:rPr lang="en-US" sz="1600" dirty="0"/>
              <a:t> Rd, Bedford, PA 1522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List Price: $28,000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Lot Size: 3.13 Acres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Location Features: Wooded Hilly landscape perfect for outdoor endurance training and provides a dynamic scenic environment</a:t>
            </a:r>
          </a:p>
        </p:txBody>
      </p:sp>
    </p:spTree>
    <p:extLst>
      <p:ext uri="{BB962C8B-B14F-4D97-AF65-F5344CB8AC3E}">
        <p14:creationId xmlns:p14="http://schemas.microsoft.com/office/powerpoint/2010/main" val="3082167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91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78497-1C57-4129-844C-7E6D71BFA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Considerations</a:t>
            </a:r>
          </a:p>
        </p:txBody>
      </p:sp>
      <p:cxnSp>
        <p:nvCxnSpPr>
          <p:cNvPr id="33" name="Straight Connector 1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13857-C21D-436A-9A4B-B899BE959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>
                <a:solidFill>
                  <a:srgbClr val="FFFFFF"/>
                </a:solidFill>
              </a:rPr>
              <a:t>The design started as a notebook sketch and was modeled using Fusion360.  James Develin’s goals, COVID-19 protocols and standard athletic rehabilitation practices were take into consideration.  My goal was to encompass the following ideas through the facility’s architecture, layout and culture.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9DFF05-1B47-4A83-9E25-A8B0F136D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281" y="1030335"/>
            <a:ext cx="7995554" cy="479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3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685D69-86CD-4F80-90E2-9D78A1938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Design Concept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4947B-B0E6-4214-88E1-5FE4887F5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FFFFFF"/>
                </a:solidFill>
              </a:rPr>
              <a:t>The main building is 4 stories with a green roof that can be used for outdoor group classes.  The ceiling heights are 18’ except the first floor, which is 36 ft.  Natural light is a major design feature as the floors are wrapped in a blue-tinted glass.  The building design promotes transparency in training practices, but the locker rooms and spa facilities are private.  No Peak Gym has a spa-like culture to precisely treat the athlete’s bodies as they work to surpass their goals.  The staff consists of community leaders, registered nurses, X-Ray technicians and qualified physicians and therapists to assist the athletes through recovery.</a:t>
            </a:r>
          </a:p>
        </p:txBody>
      </p:sp>
      <p:pic>
        <p:nvPicPr>
          <p:cNvPr id="5" name="Picture 4" descr="A picture containing text, grass, outdoor&#10;&#10;Description automatically generated">
            <a:extLst>
              <a:ext uri="{FF2B5EF4-FFF2-40B4-BE49-F238E27FC236}">
                <a16:creationId xmlns:a16="http://schemas.microsoft.com/office/drawing/2014/main" id="{3711C958-C30C-4C87-B606-B57843B8D0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0" r="17852" b="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38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B008E-22C5-416F-847E-D7FDD03BE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First/Second Floor</a:t>
            </a:r>
          </a:p>
        </p:txBody>
      </p:sp>
      <p:pic>
        <p:nvPicPr>
          <p:cNvPr id="4" name="Picture 3" descr="A picture containing outdoor, LEGO, toy&#10;&#10;Description automatically generated">
            <a:extLst>
              <a:ext uri="{FF2B5EF4-FFF2-40B4-BE49-F238E27FC236}">
                <a16:creationId xmlns:a16="http://schemas.microsoft.com/office/drawing/2014/main" id="{59DC4E7D-CD9A-4D9C-AA8A-AA07842A2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38" y="2039745"/>
            <a:ext cx="4634901" cy="3752063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C01FD4-698E-4668-8C7C-03A993F9A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2008673"/>
            <a:ext cx="3888509" cy="386346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166E225-625C-43C6-8F43-3032D7104048}"/>
              </a:ext>
            </a:extLst>
          </p:cNvPr>
          <p:cNvCxnSpPr>
            <a:cxnSpLocks/>
          </p:cNvCxnSpPr>
          <p:nvPr/>
        </p:nvCxnSpPr>
        <p:spPr>
          <a:xfrm>
            <a:off x="307238" y="6012873"/>
            <a:ext cx="36137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4F80B0-FCA4-4192-8186-EB9828B8BC70}"/>
              </a:ext>
            </a:extLst>
          </p:cNvPr>
          <p:cNvCxnSpPr>
            <a:cxnSpLocks/>
          </p:cNvCxnSpPr>
          <p:nvPr/>
        </p:nvCxnSpPr>
        <p:spPr>
          <a:xfrm>
            <a:off x="3972154" y="2092147"/>
            <a:ext cx="0" cy="35917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85BE2B4-940B-489E-B8BB-DFD2306F1165}"/>
              </a:ext>
            </a:extLst>
          </p:cNvPr>
          <p:cNvSpPr txBox="1"/>
          <p:nvPr/>
        </p:nvSpPr>
        <p:spPr>
          <a:xfrm>
            <a:off x="1536191" y="6004949"/>
            <a:ext cx="1155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600’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3AB93E-A63C-476C-8980-B0CE4BFE272C}"/>
              </a:ext>
            </a:extLst>
          </p:cNvPr>
          <p:cNvSpPr txBox="1"/>
          <p:nvPr/>
        </p:nvSpPr>
        <p:spPr>
          <a:xfrm rot="16200000">
            <a:off x="3667696" y="3863984"/>
            <a:ext cx="1155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500’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D0977F-B3D5-4203-8576-1B3CC37851FC}"/>
              </a:ext>
            </a:extLst>
          </p:cNvPr>
          <p:cNvSpPr txBox="1"/>
          <p:nvPr/>
        </p:nvSpPr>
        <p:spPr>
          <a:xfrm>
            <a:off x="511222" y="324433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Cafeteria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E8A27F-F505-4F29-BE68-93E948148B98}"/>
              </a:ext>
            </a:extLst>
          </p:cNvPr>
          <p:cNvSpPr txBox="1"/>
          <p:nvPr/>
        </p:nvSpPr>
        <p:spPr>
          <a:xfrm>
            <a:off x="2206352" y="2218829"/>
            <a:ext cx="18934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Locker Rooms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Men’s (1</a:t>
            </a:r>
            <a:r>
              <a:rPr lang="en-US" sz="1400" b="1" baseline="30000" dirty="0">
                <a:solidFill>
                  <a:schemeClr val="bg1"/>
                </a:solidFill>
              </a:rPr>
              <a:t>st</a:t>
            </a:r>
            <a:r>
              <a:rPr lang="en-US" sz="1400" b="1" dirty="0">
                <a:solidFill>
                  <a:schemeClr val="bg1"/>
                </a:solidFill>
              </a:rPr>
              <a:t> Floor)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Women’s (2</a:t>
            </a:r>
            <a:r>
              <a:rPr lang="en-US" sz="1400" b="1" baseline="30000" dirty="0">
                <a:solidFill>
                  <a:schemeClr val="bg1"/>
                </a:solidFill>
              </a:rPr>
              <a:t>nd</a:t>
            </a:r>
            <a:r>
              <a:rPr lang="en-US" sz="1400" b="1" dirty="0">
                <a:solidFill>
                  <a:schemeClr val="bg1"/>
                </a:solidFill>
              </a:rPr>
              <a:t> Floor)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6D7277-DC28-4D4D-8F8C-7680B6FD4910}"/>
              </a:ext>
            </a:extLst>
          </p:cNvPr>
          <p:cNvSpPr txBox="1"/>
          <p:nvPr/>
        </p:nvSpPr>
        <p:spPr>
          <a:xfrm>
            <a:off x="481961" y="5165683"/>
            <a:ext cx="145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Spa (Mud Bath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Cryochamber)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7F5367-9E14-4FB2-AFE3-41893B10F841}"/>
              </a:ext>
            </a:extLst>
          </p:cNvPr>
          <p:cNvSpPr txBox="1"/>
          <p:nvPr/>
        </p:nvSpPr>
        <p:spPr>
          <a:xfrm>
            <a:off x="2682348" y="5575921"/>
            <a:ext cx="140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Waiting Room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C1C5F3-8D3B-463F-ADFC-57B75488371B}"/>
              </a:ext>
            </a:extLst>
          </p:cNvPr>
          <p:cNvSpPr txBox="1"/>
          <p:nvPr/>
        </p:nvSpPr>
        <p:spPr>
          <a:xfrm>
            <a:off x="9273491" y="1898095"/>
            <a:ext cx="27153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Glass Walls promotes transparency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Changing Rooms have bamboo walls to enable privacy.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Cafeteria tables are enclosed with plexiglass to prevent spread of particles between 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Cafeteria has space for Chef/Vendors and healthy Vendor Machines</a:t>
            </a:r>
          </a:p>
        </p:txBody>
      </p:sp>
    </p:spTree>
    <p:extLst>
      <p:ext uri="{BB962C8B-B14F-4D97-AF65-F5344CB8AC3E}">
        <p14:creationId xmlns:p14="http://schemas.microsoft.com/office/powerpoint/2010/main" val="1990469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4813D-C8B3-4749-B582-2A741429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Floor</a:t>
            </a:r>
          </a:p>
        </p:txBody>
      </p:sp>
      <p:pic>
        <p:nvPicPr>
          <p:cNvPr id="4" name="Picture 3" descr="A picture containing text, green, tool&#10;&#10;Description automatically generated">
            <a:extLst>
              <a:ext uri="{FF2B5EF4-FFF2-40B4-BE49-F238E27FC236}">
                <a16:creationId xmlns:a16="http://schemas.microsoft.com/office/drawing/2014/main" id="{7A597991-D6C9-4DDB-8DCD-DB6FDD3B2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296" y="1932190"/>
            <a:ext cx="5902036" cy="3485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AB7E52-95F0-4B67-8E26-2480BB7C1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16" y="1963080"/>
            <a:ext cx="4917577" cy="345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E0C670-08FB-489E-A9A0-0A1F3E6F0267}"/>
              </a:ext>
            </a:extLst>
          </p:cNvPr>
          <p:cNvSpPr txBox="1"/>
          <p:nvPr/>
        </p:nvSpPr>
        <p:spPr>
          <a:xfrm>
            <a:off x="740617" y="5650913"/>
            <a:ext cx="9645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Flooring is Artificial Turf.  Indoor Football field includes Pull-Up Bars, a tire, 1 field goal and Step Decks.  Additional Equipment can be added for training sessions.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F7E5AE-08F3-4BDE-8D74-D593BF8DE4AD}"/>
              </a:ext>
            </a:extLst>
          </p:cNvPr>
          <p:cNvCxnSpPr>
            <a:cxnSpLocks/>
          </p:cNvCxnSpPr>
          <p:nvPr/>
        </p:nvCxnSpPr>
        <p:spPr>
          <a:xfrm>
            <a:off x="6394836" y="5078896"/>
            <a:ext cx="48960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D2A78B-8A15-4DB2-A060-B66D035E0A83}"/>
              </a:ext>
            </a:extLst>
          </p:cNvPr>
          <p:cNvCxnSpPr>
            <a:cxnSpLocks/>
          </p:cNvCxnSpPr>
          <p:nvPr/>
        </p:nvCxnSpPr>
        <p:spPr>
          <a:xfrm>
            <a:off x="11449878" y="2464904"/>
            <a:ext cx="0" cy="24450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982F107-97A2-4A81-856D-DE030FBCFD93}"/>
              </a:ext>
            </a:extLst>
          </p:cNvPr>
          <p:cNvSpPr txBox="1"/>
          <p:nvPr/>
        </p:nvSpPr>
        <p:spPr>
          <a:xfrm>
            <a:off x="8468140" y="5164865"/>
            <a:ext cx="90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1000’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C9C51E-2EEA-487F-9034-DD019AEBB481}"/>
              </a:ext>
            </a:extLst>
          </p:cNvPr>
          <p:cNvSpPr txBox="1"/>
          <p:nvPr/>
        </p:nvSpPr>
        <p:spPr>
          <a:xfrm rot="16200000">
            <a:off x="11250102" y="3490168"/>
            <a:ext cx="90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600’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3AABA1-A33E-48D9-8CE6-1E970D3F17AF}"/>
              </a:ext>
            </a:extLst>
          </p:cNvPr>
          <p:cNvSpPr txBox="1"/>
          <p:nvPr/>
        </p:nvSpPr>
        <p:spPr>
          <a:xfrm>
            <a:off x="6574092" y="228023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Tire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F57B0E-2DC7-42E5-9516-A4BFD5D72B4E}"/>
              </a:ext>
            </a:extLst>
          </p:cNvPr>
          <p:cNvSpPr txBox="1"/>
          <p:nvPr/>
        </p:nvSpPr>
        <p:spPr>
          <a:xfrm>
            <a:off x="8270025" y="199912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Pullup Bars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579A1A-284E-47A8-9ED2-5E852F554A85}"/>
              </a:ext>
            </a:extLst>
          </p:cNvPr>
          <p:cNvSpPr txBox="1"/>
          <p:nvPr/>
        </p:nvSpPr>
        <p:spPr>
          <a:xfrm>
            <a:off x="9620653" y="350947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Field Goal</a:t>
            </a:r>
          </a:p>
        </p:txBody>
      </p:sp>
    </p:spTree>
    <p:extLst>
      <p:ext uri="{BB962C8B-B14F-4D97-AF65-F5344CB8AC3E}">
        <p14:creationId xmlns:p14="http://schemas.microsoft.com/office/powerpoint/2010/main" val="3652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3108F-96B4-4637-9D42-762AE560B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Fourth Floor</a:t>
            </a:r>
          </a:p>
        </p:txBody>
      </p:sp>
      <p:pic>
        <p:nvPicPr>
          <p:cNvPr id="4" name="Picture 3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ECF058AF-1B7D-48A4-926F-7F7EE0186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148" y="2004291"/>
            <a:ext cx="5309062" cy="3561776"/>
          </a:xfrm>
          <a:prstGeom prst="rect">
            <a:avLst/>
          </a:prstGeom>
        </p:spPr>
      </p:pic>
      <p:pic>
        <p:nvPicPr>
          <p:cNvPr id="6" name="Picture 5" descr="A stack of books&#10;&#10;Description automatically generated with low confidence">
            <a:extLst>
              <a:ext uri="{FF2B5EF4-FFF2-40B4-BE49-F238E27FC236}">
                <a16:creationId xmlns:a16="http://schemas.microsoft.com/office/drawing/2014/main" id="{FA17269A-FA94-4B38-BB2D-48FA5E091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91" y="1999002"/>
            <a:ext cx="4462385" cy="35670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8F970B-5528-4D85-9F08-DCD99D9F22F0}"/>
              </a:ext>
            </a:extLst>
          </p:cNvPr>
          <p:cNvSpPr txBox="1"/>
          <p:nvPr/>
        </p:nvSpPr>
        <p:spPr>
          <a:xfrm>
            <a:off x="7379161" y="2270299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Meeting Room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0210F5-EB64-4657-8F87-0F877D88F386}"/>
              </a:ext>
            </a:extLst>
          </p:cNvPr>
          <p:cNvCxnSpPr>
            <a:cxnSpLocks/>
          </p:cNvCxnSpPr>
          <p:nvPr/>
        </p:nvCxnSpPr>
        <p:spPr>
          <a:xfrm>
            <a:off x="5768671" y="5059018"/>
            <a:ext cx="48960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E33EDD9-0AD4-4210-8A17-43D8B18C4D9E}"/>
              </a:ext>
            </a:extLst>
          </p:cNvPr>
          <p:cNvSpPr txBox="1"/>
          <p:nvPr/>
        </p:nvSpPr>
        <p:spPr>
          <a:xfrm>
            <a:off x="8070575" y="5059018"/>
            <a:ext cx="90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1000’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4171A9-1DE3-40F2-ADF6-1D0430E4C74F}"/>
              </a:ext>
            </a:extLst>
          </p:cNvPr>
          <p:cNvCxnSpPr>
            <a:cxnSpLocks/>
          </p:cNvCxnSpPr>
          <p:nvPr/>
        </p:nvCxnSpPr>
        <p:spPr>
          <a:xfrm>
            <a:off x="10718560" y="2574234"/>
            <a:ext cx="0" cy="24450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D3FF526-0227-46B1-93A0-31B6AD74430A}"/>
              </a:ext>
            </a:extLst>
          </p:cNvPr>
          <p:cNvSpPr txBox="1"/>
          <p:nvPr/>
        </p:nvSpPr>
        <p:spPr>
          <a:xfrm rot="16200000">
            <a:off x="10518784" y="3599498"/>
            <a:ext cx="90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600’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3BB121-8965-4C45-8673-E370E4ECB01F}"/>
              </a:ext>
            </a:extLst>
          </p:cNvPr>
          <p:cNvSpPr txBox="1"/>
          <p:nvPr/>
        </p:nvSpPr>
        <p:spPr>
          <a:xfrm>
            <a:off x="956291" y="5700571"/>
            <a:ext cx="9830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Meeting Room for Corporate Occasions and Meetings with Athletes and their Coaches.  Rooms can be booked with front desk or via the Gym App</a:t>
            </a:r>
          </a:p>
        </p:txBody>
      </p:sp>
    </p:spTree>
    <p:extLst>
      <p:ext uri="{BB962C8B-B14F-4D97-AF65-F5344CB8AC3E}">
        <p14:creationId xmlns:p14="http://schemas.microsoft.com/office/powerpoint/2010/main" val="1014215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91CC-5BF5-4907-908F-7FD2E94C7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Roof Floor</a:t>
            </a:r>
          </a:p>
        </p:txBody>
      </p:sp>
      <p:pic>
        <p:nvPicPr>
          <p:cNvPr id="4" name="Picture 3" descr="A close - up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1ACCA6E9-6D00-4260-9D11-C51DCE374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115" y="1930081"/>
            <a:ext cx="5119769" cy="401582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959090-8451-48C1-94C0-1AA06341759B}"/>
              </a:ext>
            </a:extLst>
          </p:cNvPr>
          <p:cNvCxnSpPr/>
          <p:nvPr/>
        </p:nvCxnSpPr>
        <p:spPr>
          <a:xfrm>
            <a:off x="3849756" y="3096039"/>
            <a:ext cx="4492486" cy="6659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08D976F-99F4-4D85-A16C-91759841B144}"/>
              </a:ext>
            </a:extLst>
          </p:cNvPr>
          <p:cNvSpPr txBox="1"/>
          <p:nvPr/>
        </p:nvSpPr>
        <p:spPr>
          <a:xfrm>
            <a:off x="5516766" y="2911373"/>
            <a:ext cx="844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1000’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AC9211-A611-4979-9F47-5CA455566924}"/>
              </a:ext>
            </a:extLst>
          </p:cNvPr>
          <p:cNvCxnSpPr>
            <a:cxnSpLocks/>
          </p:cNvCxnSpPr>
          <p:nvPr/>
        </p:nvCxnSpPr>
        <p:spPr>
          <a:xfrm flipH="1">
            <a:off x="8342242" y="2484783"/>
            <a:ext cx="225288" cy="18028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AC7AD14-E232-41A3-86A0-B27A179F98B8}"/>
              </a:ext>
            </a:extLst>
          </p:cNvPr>
          <p:cNvSpPr txBox="1"/>
          <p:nvPr/>
        </p:nvSpPr>
        <p:spPr>
          <a:xfrm>
            <a:off x="8718830" y="3244334"/>
            <a:ext cx="844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600’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626AF-E8D7-4D76-B689-07197507CB15}"/>
              </a:ext>
            </a:extLst>
          </p:cNvPr>
          <p:cNvSpPr txBox="1"/>
          <p:nvPr/>
        </p:nvSpPr>
        <p:spPr>
          <a:xfrm>
            <a:off x="288235" y="2713383"/>
            <a:ext cx="28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Green Floor for Outdoor Group Classes.  When classes aren’t taking place, members can use space for personal exercise.</a:t>
            </a:r>
          </a:p>
        </p:txBody>
      </p:sp>
    </p:spTree>
    <p:extLst>
      <p:ext uri="{BB962C8B-B14F-4D97-AF65-F5344CB8AC3E}">
        <p14:creationId xmlns:p14="http://schemas.microsoft.com/office/powerpoint/2010/main" val="711785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sky, grass, outdoor&#10;&#10;Description automatically generated">
            <a:extLst>
              <a:ext uri="{FF2B5EF4-FFF2-40B4-BE49-F238E27FC236}">
                <a16:creationId xmlns:a16="http://schemas.microsoft.com/office/drawing/2014/main" id="{E5CAC08D-9A26-4F82-8713-A9C230C26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EFC1EB0-DB92-4E98-B3A9-0CD6FA5A8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8326" y="-341385"/>
            <a:ext cx="6858003" cy="754075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5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130487-773C-4270-A1CC-87664D5A5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77" y="1475234"/>
            <a:ext cx="3214307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Summary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99C3CBC-9CAC-4897-9486-6DF22CE5D5DC}"/>
              </a:ext>
            </a:extLst>
          </p:cNvPr>
          <p:cNvSpPr txBox="1"/>
          <p:nvPr/>
        </p:nvSpPr>
        <p:spPr>
          <a:xfrm>
            <a:off x="906950" y="4944139"/>
            <a:ext cx="4313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 you for your time and consideration.</a:t>
            </a:r>
          </a:p>
          <a:p>
            <a:r>
              <a:rPr lang="en-US" dirty="0"/>
              <a:t>Please email feedback and concerns: gamegirl900.sp@gmail.com</a:t>
            </a:r>
          </a:p>
        </p:txBody>
      </p:sp>
    </p:spTree>
    <p:extLst>
      <p:ext uri="{BB962C8B-B14F-4D97-AF65-F5344CB8AC3E}">
        <p14:creationId xmlns:p14="http://schemas.microsoft.com/office/powerpoint/2010/main" val="75294622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Univers Condense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476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Univers</vt:lpstr>
      <vt:lpstr>Univers Condensed</vt:lpstr>
      <vt:lpstr>RetrospectVTI</vt:lpstr>
      <vt:lpstr>PowerPoint Presentation</vt:lpstr>
      <vt:lpstr>Overview</vt:lpstr>
      <vt:lpstr>Considerations</vt:lpstr>
      <vt:lpstr>Design Concept</vt:lpstr>
      <vt:lpstr>First/Second Floor</vt:lpstr>
      <vt:lpstr>Third Floor</vt:lpstr>
      <vt:lpstr>Fourth Floor</vt:lpstr>
      <vt:lpstr>Roof Floor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Shelby Palmer</dc:creator>
  <cp:lastModifiedBy>Shelby Palmer</cp:lastModifiedBy>
  <cp:revision>1</cp:revision>
  <dcterms:created xsi:type="dcterms:W3CDTF">2021-01-01T21:09:37Z</dcterms:created>
  <dcterms:modified xsi:type="dcterms:W3CDTF">2021-01-01T21:58:45Z</dcterms:modified>
</cp:coreProperties>
</file>